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1.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2.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3.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4.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5.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6.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7.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8.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9.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42.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43.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44.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45.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46.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47.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48.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4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50.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Lst>
  <p:notesMasterIdLst>
    <p:notesMasterId r:id="rId58"/>
  </p:notesMasterIdLst>
  <p:sldIdLst>
    <p:sldId id="256" r:id="rId3"/>
    <p:sldId id="333" r:id="rId4"/>
    <p:sldId id="329" r:id="rId5"/>
    <p:sldId id="300" r:id="rId6"/>
    <p:sldId id="335" r:id="rId7"/>
    <p:sldId id="336" r:id="rId8"/>
    <p:sldId id="337" r:id="rId9"/>
    <p:sldId id="301" r:id="rId10"/>
    <p:sldId id="338" r:id="rId11"/>
    <p:sldId id="347" r:id="rId12"/>
    <p:sldId id="346" r:id="rId13"/>
    <p:sldId id="348" r:id="rId14"/>
    <p:sldId id="349" r:id="rId15"/>
    <p:sldId id="385" r:id="rId16"/>
    <p:sldId id="352" r:id="rId17"/>
    <p:sldId id="353" r:id="rId18"/>
    <p:sldId id="342" r:id="rId19"/>
    <p:sldId id="302" r:id="rId20"/>
    <p:sldId id="350" r:id="rId21"/>
    <p:sldId id="388" r:id="rId22"/>
    <p:sldId id="354" r:id="rId23"/>
    <p:sldId id="355" r:id="rId24"/>
    <p:sldId id="357" r:id="rId25"/>
    <p:sldId id="358" r:id="rId26"/>
    <p:sldId id="359" r:id="rId27"/>
    <p:sldId id="360" r:id="rId28"/>
    <p:sldId id="361" r:id="rId29"/>
    <p:sldId id="378" r:id="rId30"/>
    <p:sldId id="382" r:id="rId31"/>
    <p:sldId id="362" r:id="rId32"/>
    <p:sldId id="386" r:id="rId33"/>
    <p:sldId id="356" r:id="rId34"/>
    <p:sldId id="364" r:id="rId35"/>
    <p:sldId id="389" r:id="rId36"/>
    <p:sldId id="390" r:id="rId37"/>
    <p:sldId id="365" r:id="rId38"/>
    <p:sldId id="366" r:id="rId39"/>
    <p:sldId id="367" r:id="rId40"/>
    <p:sldId id="368" r:id="rId41"/>
    <p:sldId id="381" r:id="rId42"/>
    <p:sldId id="369" r:id="rId43"/>
    <p:sldId id="387" r:id="rId44"/>
    <p:sldId id="371" r:id="rId45"/>
    <p:sldId id="372" r:id="rId46"/>
    <p:sldId id="373" r:id="rId47"/>
    <p:sldId id="374" r:id="rId48"/>
    <p:sldId id="375" r:id="rId49"/>
    <p:sldId id="376" r:id="rId50"/>
    <p:sldId id="377" r:id="rId51"/>
    <p:sldId id="379" r:id="rId52"/>
    <p:sldId id="380" r:id="rId53"/>
    <p:sldId id="271" r:id="rId54"/>
    <p:sldId id="327" r:id="rId55"/>
    <p:sldId id="258" r:id="rId56"/>
    <p:sldId id="299" r:id="rId57"/>
  </p:sldIdLst>
  <p:sldSz cx="9144000" cy="5143500" type="screen16x9"/>
  <p:notesSz cx="6858000" cy="9144000"/>
  <p:embeddedFontLst>
    <p:embeddedFont>
      <p:font typeface="DM Sans" panose="020B0604020202020204" charset="0"/>
      <p:regular r:id="rId59"/>
    </p:embeddedFont>
    <p:embeddedFont>
      <p:font typeface="Bebas Neue" panose="020B0606020202050201" pitchFamily="34" charset="0"/>
      <p:regular r:id="rId60"/>
    </p:embeddedFont>
    <p:embeddedFont>
      <p:font typeface="Monotype Corsiva" panose="03010101010201010101" pitchFamily="66" charset="0"/>
      <p:italic r:id="rId61"/>
    </p:embeddedFont>
    <p:embeddedFont>
      <p:font typeface="DM Sans Bold" panose="020B0604020202020204" charset="0"/>
      <p:regular r:id="rId62"/>
    </p:embeddedFont>
    <p:embeddedFont>
      <p:font typeface="Microsoft Sans Serif" panose="020B0604020202020204" pitchFamily="34" charset="0"/>
      <p:regular r:id="rId63"/>
    </p:embeddedFont>
    <p:embeddedFont>
      <p:font typeface="Tahoma" panose="020B0604030504040204" pitchFamily="34" charset="0"/>
      <p:regular r:id="rId64"/>
      <p:bold r:id="rId65"/>
    </p:embeddedFont>
    <p:embeddedFont>
      <p:font typeface="Calibri" panose="020F0502020204030204" pitchFamily="34" charset="0"/>
      <p:regular r:id="rId66"/>
      <p:bold r:id="rId67"/>
      <p:italic r:id="rId68"/>
      <p:boldItalic r:id="rId69"/>
    </p:embeddedFont>
    <p:embeddedFont>
      <p:font typeface="맑은 고딕" panose="020B0503020000020004" pitchFamily="34" charset="-127"/>
      <p:regular r:id="rId70"/>
      <p:bold r:id="rId71"/>
    </p:embeddedFont>
    <p:embeddedFont>
      <p:font typeface="Proxima Nova" panose="020B0604020202020204" charset="0"/>
      <p:regular r:id="rId72"/>
      <p:bold r:id="rId73"/>
      <p:italic r:id="rId74"/>
      <p:boldItalic r:id="rId75"/>
    </p:embeddedFont>
    <p:embeddedFont>
      <p:font typeface="Golos Text Medium" panose="020B0604020202020204" charset="0"/>
      <p:regular r:id="rId76"/>
      <p:bold r:id="rId77"/>
    </p:embeddedFont>
    <p:embeddedFont>
      <p:font typeface="Golos Text" panose="020B0604020202020204" charset="0"/>
      <p:regular r:id="rId78"/>
      <p:bold r:id="rId79"/>
    </p:embeddedFont>
    <p:embeddedFont>
      <p:font typeface="DM Sans Bold Italics" panose="020B0604020202020204" charset="0"/>
      <p:regular r:id="rId80"/>
    </p:embeddedFont>
    <p:embeddedFont>
      <p:font typeface="Cambria" panose="02040503050406030204" pitchFamily="18" charset="0"/>
      <p:regular r:id="rId81"/>
      <p:bold r:id="rId82"/>
      <p:italic r:id="rId83"/>
      <p:boldItalic r:id="rId84"/>
    </p:embeddedFont>
    <p:embeddedFont>
      <p:font typeface="Now Bold" panose="020B0604020202020204" charset="0"/>
      <p:regular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66FF99"/>
    <a:srgbClr val="F8EFAE"/>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714068-F6B5-4256-8C0A-1947F0540FF3}">
  <a:tblStyle styleId="{1D714068-F6B5-4256-8C0A-1947F0540F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Style à thème 1 - Accentuation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66" autoAdjust="0"/>
    <p:restoredTop sz="85644" autoAdjust="0"/>
  </p:normalViewPr>
  <p:slideViewPr>
    <p:cSldViewPr snapToGrid="0">
      <p:cViewPr varScale="1">
        <p:scale>
          <a:sx n="99" d="100"/>
          <a:sy n="99" d="100"/>
        </p:scale>
        <p:origin x="955" y="82"/>
      </p:cViewPr>
      <p:guideLst>
        <p:guide orient="horz" pos="1620"/>
        <p:guide pos="2880"/>
      </p:guideLst>
    </p:cSldViewPr>
  </p:slideViewPr>
  <p:outlineViewPr>
    <p:cViewPr>
      <p:scale>
        <a:sx n="33" d="100"/>
        <a:sy n="33" d="100"/>
      </p:scale>
      <p:origin x="0" y="19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5.fntdata"/><Relationship Id="rId68" Type="http://schemas.openxmlformats.org/officeDocument/2006/relationships/font" Target="fonts/font10.fntdata"/><Relationship Id="rId76" Type="http://schemas.openxmlformats.org/officeDocument/2006/relationships/font" Target="fonts/font18.fntdata"/><Relationship Id="rId84" Type="http://schemas.openxmlformats.org/officeDocument/2006/relationships/font" Target="fonts/font26.fntdata"/><Relationship Id="rId89"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font" Target="fonts/font16.fntdata"/><Relationship Id="rId79" Type="http://schemas.openxmlformats.org/officeDocument/2006/relationships/font" Target="fonts/font21.fntdata"/><Relationship Id="rId87"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3.fntdata"/><Relationship Id="rId82" Type="http://schemas.openxmlformats.org/officeDocument/2006/relationships/font" Target="fonts/font24.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font" Target="fonts/font2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r>
              <a:rPr lang="en-US" sz="2000" b="1" i="0" baseline="0" dirty="0" err="1" smtClean="0">
                <a:solidFill>
                  <a:schemeClr val="bg1"/>
                </a:solidFill>
                <a:effectLst/>
                <a:latin typeface="Times New Roman" panose="02020603050405020304" pitchFamily="18" charset="0"/>
                <a:cs typeface="Times New Roman" panose="02020603050405020304" pitchFamily="18" charset="0"/>
              </a:rPr>
              <a:t>Planification</a:t>
            </a:r>
            <a:r>
              <a:rPr lang="en-US" sz="2000" b="1" i="0" baseline="0" dirty="0" smtClean="0">
                <a:solidFill>
                  <a:schemeClr val="bg1"/>
                </a:solidFill>
                <a:effectLst/>
                <a:latin typeface="Times New Roman" panose="02020603050405020304" pitchFamily="18" charset="0"/>
                <a:cs typeface="Times New Roman" panose="02020603050405020304" pitchFamily="18" charset="0"/>
              </a:rPr>
              <a:t> des Sprints</a:t>
            </a:r>
            <a:endParaRPr lang="fr-FR" sz="2000" dirty="0" smtClean="0">
              <a:solidFill>
                <a:schemeClr val="bg1"/>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solidFill>
                  <a:prstClr val="black">
                    <a:lumMod val="65000"/>
                    <a:lumOff val="35000"/>
                  </a:prstClr>
                </a:solidFill>
              </a:defRPr>
            </a:pPr>
            <a:endParaRPr lang="en-US" sz="2000" dirty="0">
              <a:solidFill>
                <a:schemeClr val="bg1"/>
              </a:solidFill>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endParaRPr lang="fr-FR"/>
        </a:p>
      </c:txPr>
    </c:title>
    <c:autoTitleDeleted val="0"/>
    <c:plotArea>
      <c:layout/>
      <c:pieChart>
        <c:varyColors val="1"/>
        <c:ser>
          <c:idx val="0"/>
          <c:order val="0"/>
          <c:tx>
            <c:strRef>
              <c:f>Feuil1!$B$1</c:f>
              <c:strCache>
                <c:ptCount val="1"/>
                <c:pt idx="0">
                  <c:v>Planifications des Sprint</c:v>
                </c:pt>
              </c:strCache>
            </c:strRef>
          </c:tx>
          <c:dPt>
            <c:idx val="0"/>
            <c:bubble3D val="0"/>
            <c:explosion val="5"/>
            <c:spPr>
              <a:solidFill>
                <a:schemeClr val="accent4">
                  <a:lumMod val="75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1-2D0D-4D54-A1DF-D90501E3934D}"/>
              </c:ext>
            </c:extLst>
          </c:dPt>
          <c:dPt>
            <c:idx val="1"/>
            <c:bubble3D val="0"/>
            <c:explosion val="3"/>
            <c:spPr>
              <a:solidFill>
                <a:srgbClr val="FFC000"/>
              </a:solidFill>
              <a:ln w="19050">
                <a:solidFill>
                  <a:schemeClr val="lt1"/>
                </a:solidFill>
              </a:ln>
              <a:effectLst/>
            </c:spPr>
            <c:extLst xmlns:c16r2="http://schemas.microsoft.com/office/drawing/2015/06/chart">
              <c:ext xmlns:c16="http://schemas.microsoft.com/office/drawing/2014/chart" uri="{C3380CC4-5D6E-409C-BE32-E72D297353CC}">
                <c16:uniqueId val="{00000003-2D0D-4D54-A1DF-D90501E3934D}"/>
              </c:ext>
            </c:extLst>
          </c:dPt>
          <c:dPt>
            <c:idx val="2"/>
            <c:bubble3D val="0"/>
            <c:explosion val="6"/>
            <c:spPr>
              <a:solidFill>
                <a:srgbClr val="92D050"/>
              </a:solidFill>
              <a:ln w="19050">
                <a:solidFill>
                  <a:schemeClr val="lt1"/>
                </a:solidFill>
              </a:ln>
              <a:effectLst/>
            </c:spPr>
            <c:extLst xmlns:c16r2="http://schemas.microsoft.com/office/drawing/2015/06/chart">
              <c:ext xmlns:c16="http://schemas.microsoft.com/office/drawing/2014/chart" uri="{C3380CC4-5D6E-409C-BE32-E72D297353CC}">
                <c16:uniqueId val="{00000005-2D0D-4D54-A1DF-D90501E3934D}"/>
              </c:ext>
            </c:extLst>
          </c:dPt>
          <c:cat>
            <c:strRef>
              <c:f>Feuil1!$A$2:$A$4</c:f>
              <c:strCache>
                <c:ptCount val="3"/>
                <c:pt idx="0">
                  <c:v>Sprint3</c:v>
                </c:pt>
                <c:pt idx="1">
                  <c:v>Sprint2</c:v>
                </c:pt>
                <c:pt idx="2">
                  <c:v>Sprint1</c:v>
                </c:pt>
              </c:strCache>
            </c:strRef>
          </c:cat>
          <c:val>
            <c:numRef>
              <c:f>Feuil1!$B$2:$B$4</c:f>
              <c:numCache>
                <c:formatCode>General</c:formatCode>
                <c:ptCount val="3"/>
                <c:pt idx="0">
                  <c:v>3</c:v>
                </c:pt>
                <c:pt idx="1">
                  <c:v>3</c:v>
                </c:pt>
                <c:pt idx="2">
                  <c:v>4</c:v>
                </c:pt>
              </c:numCache>
            </c:numRef>
          </c:val>
          <c:extLst xmlns:c16r2="http://schemas.microsoft.com/office/drawing/2015/06/chart">
            <c:ext xmlns:c16="http://schemas.microsoft.com/office/drawing/2014/chart" uri="{C3380CC4-5D6E-409C-BE32-E72D297353CC}">
              <c16:uniqueId val="{00000006-2D0D-4D54-A1DF-D90501E3934D}"/>
            </c:ext>
          </c:extLst>
        </c:ser>
        <c:dLbls>
          <c:showLegendKey val="0"/>
          <c:showVal val="0"/>
          <c:showCatName val="0"/>
          <c:showSerName val="0"/>
          <c:showPercent val="0"/>
          <c:showBubbleSize val="0"/>
          <c:showLeaderLines val="1"/>
        </c:dLbls>
        <c:firstSliceAng val="0"/>
      </c:pieChart>
      <c:spPr>
        <a:noFill/>
        <a:ln>
          <a:noFill/>
        </a:ln>
        <a:effectLst/>
      </c:spPr>
    </c:plotArea>
    <c:legend>
      <c:legendPos val="l"/>
      <c:legendEntry>
        <c:idx val="0"/>
        <c:txPr>
          <a:bodyPr rot="0" spcFirstLastPara="1" vertOverflow="ellipsis" vert="horz" wrap="square" anchor="ctr" anchorCtr="1"/>
          <a:lstStyle/>
          <a:p>
            <a:pPr>
              <a:defRPr sz="1300" b="0" i="0" u="none" strike="noStrike" kern="1200" baseline="0">
                <a:solidFill>
                  <a:schemeClr val="bg1"/>
                </a:solidFill>
                <a:latin typeface="Times New Roman" panose="02020603050405020304" pitchFamily="18" charset="0"/>
                <a:ea typeface="+mn-ea"/>
                <a:cs typeface="+mn-cs"/>
              </a:defRPr>
            </a:pPr>
            <a:endParaRPr lang="fr-FR"/>
          </a:p>
        </c:txPr>
      </c:legendEntry>
      <c:legendEntry>
        <c:idx val="1"/>
        <c:txPr>
          <a:bodyPr rot="0" spcFirstLastPara="1" vertOverflow="ellipsis" vert="horz" wrap="square" anchor="ctr" anchorCtr="1"/>
          <a:lstStyle/>
          <a:p>
            <a:pPr>
              <a:defRPr sz="1300" b="0" i="0" u="none" strike="noStrike" kern="1200" baseline="0">
                <a:solidFill>
                  <a:schemeClr val="bg1"/>
                </a:solidFill>
                <a:latin typeface="Times New Roman" panose="02020603050405020304" pitchFamily="18" charset="0"/>
                <a:ea typeface="+mn-ea"/>
                <a:cs typeface="+mn-cs"/>
              </a:defRPr>
            </a:pPr>
            <a:endParaRPr lang="fr-FR"/>
          </a:p>
        </c:txPr>
      </c:legendEntry>
      <c:legendEntry>
        <c:idx val="2"/>
        <c:txPr>
          <a:bodyPr rot="0" spcFirstLastPara="1" vertOverflow="ellipsis" vert="horz" wrap="square" anchor="ctr" anchorCtr="1"/>
          <a:lstStyle/>
          <a:p>
            <a:pPr>
              <a:defRPr sz="1300" b="0" i="0" u="none" strike="noStrike" kern="1200" baseline="0">
                <a:solidFill>
                  <a:schemeClr val="bg1"/>
                </a:solidFill>
                <a:latin typeface="Times New Roman" panose="02020603050405020304" pitchFamily="18" charset="0"/>
                <a:ea typeface="+mn-ea"/>
                <a:cs typeface="+mn-cs"/>
              </a:defRPr>
            </a:pPr>
            <a:endParaRPr lang="fr-FR"/>
          </a:p>
        </c:txPr>
      </c:legendEntry>
      <c:layout>
        <c:manualLayout>
          <c:xMode val="edge"/>
          <c:yMode val="edge"/>
          <c:x val="9.1743119266055051E-2"/>
          <c:y val="0.24951695941853422"/>
          <c:w val="0.19351585638951094"/>
          <c:h val="0.39036493034524533"/>
        </c:manualLayout>
      </c:layout>
      <c:overlay val="0"/>
      <c:spPr>
        <a:noFill/>
        <a:ln>
          <a:solidFill>
            <a:schemeClr val="bg1"/>
          </a:solidFill>
        </a:ln>
        <a:effectLst/>
      </c:spPr>
      <c:txPr>
        <a:bodyPr rot="0" spcFirstLastPara="1" vertOverflow="ellipsis" vert="horz" wrap="square" anchor="ctr" anchorCtr="1"/>
        <a:lstStyle/>
        <a:p>
          <a:pPr>
            <a:defRPr sz="1300" b="0" i="0" u="none" strike="noStrike" kern="1200" baseline="0">
              <a:solidFill>
                <a:schemeClr val="tx1">
                  <a:lumMod val="65000"/>
                  <a:lumOff val="35000"/>
                </a:schemeClr>
              </a:solidFill>
              <a:latin typeface="Times New Roman" panose="02020603050405020304" pitchFamily="18" charset="0"/>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1">
            <a:lumMod val="50000"/>
          </a:schemeClr>
        </a:solidFill>
        <a:ln>
          <a:solidFill>
            <a:schemeClr val="accent1"/>
          </a:solidFill>
        </a:ln>
      </dgm:spPr>
      <dgm:t>
        <a:bodyPr/>
        <a:lstStyle/>
        <a:p>
          <a:pPr algn="l"/>
          <a:r>
            <a:rPr lang="fr-FR" sz="1400" dirty="0" smtClean="0">
              <a:solidFill>
                <a:schemeClr val="accent4"/>
              </a:solidFill>
              <a:latin typeface="Times New Roman" panose="02020603050405020304" pitchFamily="18" charset="0"/>
              <a:cs typeface="Times New Roman" panose="02020603050405020304" pitchFamily="18" charset="0"/>
            </a:rPr>
            <a:t>Introduction</a:t>
          </a:r>
          <a:endParaRPr lang="fr-FR" sz="1400" b="1" dirty="0">
            <a:solidFill>
              <a:schemeClr val="accent4"/>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0</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7242" custLinFactNeighborY="-2441">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59CB437E-3330-4E2E-A2D6-31363BD5EC20}" srcId="{C2CB3E0E-D5D0-4146-B83E-3BB1FD40CE66}" destId="{5D40B57D-2BCD-4257-B84A-F838B795C01B}" srcOrd="1" destOrd="0" parTransId="{9B6C90C3-6CD0-4DDC-BF50-7BE42E927BF6}" sibTransId="{DC210DCB-714A-48ED-8B36-6F7734FBDA17}"/>
    <dgm:cxn modelId="{FCEFE6C7-9F7E-4951-972D-6A82FB71A523}" type="presOf" srcId="{9D810A0A-795E-4123-A270-EFA50B184F39}" destId="{2B49C14B-EECA-4C7C-9531-D9C92BDBA52C}" srcOrd="0" destOrd="0" presId="urn:microsoft.com/office/officeart/2005/8/layout/hChevron3"/>
    <dgm:cxn modelId="{E172216B-365B-4B7A-8AEC-9D513B03B304}" type="presOf" srcId="{9B1E134C-7B7A-4C46-8566-253789203C59}" destId="{A10B9D3B-D413-4419-B01A-2FDC8C859261}"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3BD7EC7-ED3C-486D-AF99-D50A0FC4F1E2}" srcId="{C2CB3E0E-D5D0-4146-B83E-3BB1FD40CE66}" destId="{9B1E134C-7B7A-4C46-8566-253789203C59}" srcOrd="0" destOrd="0" parTransId="{E83F4DBC-54CB-4F76-AF2F-F9A5110B843B}" sibTransId="{A5686EDD-BCF0-4EF1-9088-90C3EF25611D}"/>
    <dgm:cxn modelId="{ECB69197-44EA-4EA7-87EC-CC71B5312E86}" type="presOf" srcId="{D5F073DB-4D84-4FB1-81FB-1035FA185E68}" destId="{716DC0DA-6620-410A-B878-D295E914B360}" srcOrd="0" destOrd="0" presId="urn:microsoft.com/office/officeart/2005/8/layout/hChevron3"/>
    <dgm:cxn modelId="{DE42FC1D-CCF4-4101-93DE-4B19CA65B59A}" type="presOf" srcId="{5D40B57D-2BCD-4257-B84A-F838B795C01B}" destId="{80476667-7797-4131-A288-6813848F6541}" srcOrd="0" destOrd="0" presId="urn:microsoft.com/office/officeart/2005/8/layout/hChevron3"/>
    <dgm:cxn modelId="{B80B4763-0B77-497C-8ABA-927CDC0696B2}" srcId="{C2CB3E0E-D5D0-4146-B83E-3BB1FD40CE66}" destId="{D5F073DB-4D84-4FB1-81FB-1035FA185E68}" srcOrd="3" destOrd="0" parTransId="{7385C7B9-C778-4769-ACEF-5777D728B6A2}" sibTransId="{D205FC61-FE7F-4837-A4BC-114EBEDBCABA}"/>
    <dgm:cxn modelId="{00FAD33C-95BB-4853-9BE9-8D993F5BEC06}" type="presOf" srcId="{C2CB3E0E-D5D0-4146-B83E-3BB1FD40CE66}" destId="{1975BA60-7AA8-40EF-ABF5-1C685B822D99}" srcOrd="0" destOrd="0" presId="urn:microsoft.com/office/officeart/2005/8/layout/hChevron3"/>
    <dgm:cxn modelId="{E877D67E-EBFF-470E-892A-8ED08E763E8B}" type="presOf" srcId="{5546EE1B-E724-4AB2-9DAA-C2D1B466DC06}" destId="{07847AE0-AADD-4377-81D8-5F15839CFDAA}" srcOrd="0" destOrd="0" presId="urn:microsoft.com/office/officeart/2005/8/layout/hChevron3"/>
    <dgm:cxn modelId="{D5A0CEE1-1569-4FB7-B727-22CC6A401024}" srcId="{C2CB3E0E-D5D0-4146-B83E-3BB1FD40CE66}" destId="{9D810A0A-795E-4123-A270-EFA50B184F39}" srcOrd="2" destOrd="0" parTransId="{78B448CB-87DB-4418-97CD-4D00676C87A1}" sibTransId="{5F96FE33-D0B0-4797-9161-A9CF180826DD}"/>
    <dgm:cxn modelId="{37EF2792-8B57-48B5-9CCB-930FD8434077}" type="presParOf" srcId="{1975BA60-7AA8-40EF-ABF5-1C685B822D99}" destId="{A10B9D3B-D413-4419-B01A-2FDC8C859261}" srcOrd="0" destOrd="0" presId="urn:microsoft.com/office/officeart/2005/8/layout/hChevron3"/>
    <dgm:cxn modelId="{96AB61E6-F0EA-4102-97EE-AB7CFDFD3F5D}" type="presParOf" srcId="{1975BA60-7AA8-40EF-ABF5-1C685B822D99}" destId="{0C3AFD45-92A8-4870-9CDA-76F48C451F56}" srcOrd="1" destOrd="0" presId="urn:microsoft.com/office/officeart/2005/8/layout/hChevron3"/>
    <dgm:cxn modelId="{32A89D20-31E1-4239-9A6D-E742FBB77199}" type="presParOf" srcId="{1975BA60-7AA8-40EF-ABF5-1C685B822D99}" destId="{80476667-7797-4131-A288-6813848F6541}" srcOrd="2" destOrd="0" presId="urn:microsoft.com/office/officeart/2005/8/layout/hChevron3"/>
    <dgm:cxn modelId="{60E13F2E-973A-4A86-964D-E028EE056E12}" type="presParOf" srcId="{1975BA60-7AA8-40EF-ABF5-1C685B822D99}" destId="{2DBAC43C-18F8-46B8-B80F-FF42CAA390FB}" srcOrd="3" destOrd="0" presId="urn:microsoft.com/office/officeart/2005/8/layout/hChevron3"/>
    <dgm:cxn modelId="{5DE34D56-6457-4341-86FB-BCF6B57F5506}" type="presParOf" srcId="{1975BA60-7AA8-40EF-ABF5-1C685B822D99}" destId="{2B49C14B-EECA-4C7C-9531-D9C92BDBA52C}" srcOrd="4" destOrd="0" presId="urn:microsoft.com/office/officeart/2005/8/layout/hChevron3"/>
    <dgm:cxn modelId="{5D9140DA-C343-44C7-9E1E-63CDF443B33E}" type="presParOf" srcId="{1975BA60-7AA8-40EF-ABF5-1C685B822D99}" destId="{8FE0442B-3B7E-428C-BF23-DC45D5ABF403}" srcOrd="5" destOrd="0" presId="urn:microsoft.com/office/officeart/2005/8/layout/hChevron3"/>
    <dgm:cxn modelId="{7AFED5A3-7159-4C05-BEBC-9D41866E5406}" type="presParOf" srcId="{1975BA60-7AA8-40EF-ABF5-1C685B822D99}" destId="{716DC0DA-6620-410A-B878-D295E914B360}" srcOrd="6" destOrd="0" presId="urn:microsoft.com/office/officeart/2005/8/layout/hChevron3"/>
    <dgm:cxn modelId="{BB1902AF-6C56-4AAF-AF9A-3A67BF24EBD2}" type="presParOf" srcId="{1975BA60-7AA8-40EF-ABF5-1C685B822D99}" destId="{BCB263FC-93C4-4F3E-B303-ABE9913C01B2}" srcOrd="7" destOrd="0" presId="urn:microsoft.com/office/officeart/2005/8/layout/hChevron3"/>
    <dgm:cxn modelId="{6382FE8A-A9EE-403B-82FA-A467D7EDB5BF}"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1">
            <a:lumMod val="50000"/>
          </a:schemeClr>
        </a:solidFill>
      </dgm:spPr>
      <dgm:t>
        <a:bodyPr/>
        <a:lstStyle/>
        <a:p>
          <a:r>
            <a:rPr lang="en-US" sz="1400" b="0" dirty="0" smtClean="0">
              <a:solidFill>
                <a:schemeClr val="accent4"/>
              </a:solidFill>
              <a:latin typeface="Times New Roman" panose="02020603050405020304" pitchFamily="18" charset="0"/>
              <a:cs typeface="Times New Roman" panose="02020603050405020304" pitchFamily="18" charset="0"/>
            </a:rPr>
            <a:t>Sprint 0</a:t>
          </a:r>
          <a:endParaRPr lang="fr-FR" sz="1400" b="0" dirty="0">
            <a:solidFill>
              <a:schemeClr val="accent4"/>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2D6E005C-157B-4532-8660-DF8D409745D4}" type="presOf" srcId="{9B1E134C-7B7A-4C46-8566-253789203C59}" destId="{A10B9D3B-D413-4419-B01A-2FDC8C859261}" srcOrd="0" destOrd="0" presId="urn:microsoft.com/office/officeart/2005/8/layout/hChevron3"/>
    <dgm:cxn modelId="{15560183-10A0-4F7B-8473-9950403C61ED}" type="presOf" srcId="{C2CB3E0E-D5D0-4146-B83E-3BB1FD40CE66}" destId="{1975BA60-7AA8-40EF-ABF5-1C685B822D99}" srcOrd="0" destOrd="0" presId="urn:microsoft.com/office/officeart/2005/8/layout/hChevron3"/>
    <dgm:cxn modelId="{59CB437E-3330-4E2E-A2D6-31363BD5EC20}" srcId="{C2CB3E0E-D5D0-4146-B83E-3BB1FD40CE66}" destId="{5D40B57D-2BCD-4257-B84A-F838B795C01B}" srcOrd="1" destOrd="0" parTransId="{9B6C90C3-6CD0-4DDC-BF50-7BE42E927BF6}" sibTransId="{DC210DCB-714A-48ED-8B36-6F7734FBDA17}"/>
    <dgm:cxn modelId="{B4C89B8C-DCA3-4DDE-85FC-E46359A52E2A}" type="presOf" srcId="{5546EE1B-E724-4AB2-9DAA-C2D1B466DC06}" destId="{07847AE0-AADD-4377-81D8-5F15839CFDAA}" srcOrd="0" destOrd="0" presId="urn:microsoft.com/office/officeart/2005/8/layout/hChevron3"/>
    <dgm:cxn modelId="{550F5479-C68E-4E64-81DC-92DD0A7375F5}" type="presOf" srcId="{D5F073DB-4D84-4FB1-81FB-1035FA185E68}" destId="{716DC0DA-6620-410A-B878-D295E914B360}" srcOrd="0" destOrd="0" presId="urn:microsoft.com/office/officeart/2005/8/layout/hChevron3"/>
    <dgm:cxn modelId="{6AFB66C7-3125-4BEE-AEFF-C2431E7B0C80}" type="presOf" srcId="{5D40B57D-2BCD-4257-B84A-F838B795C01B}" destId="{80476667-7797-4131-A288-6813848F6541}" srcOrd="0" destOrd="0" presId="urn:microsoft.com/office/officeart/2005/8/layout/hChevron3"/>
    <dgm:cxn modelId="{D37A841F-E2F3-4111-BA4F-59B684058F42}" type="presOf" srcId="{9D810A0A-795E-4123-A270-EFA50B184F39}" destId="{2B49C14B-EECA-4C7C-9531-D9C92BDBA52C}"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D5A0CEE1-1569-4FB7-B727-22CC6A401024}" srcId="{C2CB3E0E-D5D0-4146-B83E-3BB1FD40CE66}" destId="{9D810A0A-795E-4123-A270-EFA50B184F39}" srcOrd="2" destOrd="0" parTransId="{78B448CB-87DB-4418-97CD-4D00676C87A1}" sibTransId="{5F96FE33-D0B0-4797-9161-A9CF180826DD}"/>
    <dgm:cxn modelId="{4EE0C64C-BACB-4483-BB3E-E88E25BD2714}" type="presParOf" srcId="{1975BA60-7AA8-40EF-ABF5-1C685B822D99}" destId="{A10B9D3B-D413-4419-B01A-2FDC8C859261}" srcOrd="0" destOrd="0" presId="urn:microsoft.com/office/officeart/2005/8/layout/hChevron3"/>
    <dgm:cxn modelId="{0447925B-7E3F-4DE5-88A7-ECAF0F90FC0A}" type="presParOf" srcId="{1975BA60-7AA8-40EF-ABF5-1C685B822D99}" destId="{0C3AFD45-92A8-4870-9CDA-76F48C451F56}" srcOrd="1" destOrd="0" presId="urn:microsoft.com/office/officeart/2005/8/layout/hChevron3"/>
    <dgm:cxn modelId="{4A0207C9-46FD-4B7A-850F-9E1D9E806928}" type="presParOf" srcId="{1975BA60-7AA8-40EF-ABF5-1C685B822D99}" destId="{80476667-7797-4131-A288-6813848F6541}" srcOrd="2" destOrd="0" presId="urn:microsoft.com/office/officeart/2005/8/layout/hChevron3"/>
    <dgm:cxn modelId="{E12DE8E0-9DB0-4F84-9CD2-BF4E5818D84D}" type="presParOf" srcId="{1975BA60-7AA8-40EF-ABF5-1C685B822D99}" destId="{2DBAC43C-18F8-46B8-B80F-FF42CAA390FB}" srcOrd="3" destOrd="0" presId="urn:microsoft.com/office/officeart/2005/8/layout/hChevron3"/>
    <dgm:cxn modelId="{7A242310-D8D2-4806-9843-D0E59F5C39E9}" type="presParOf" srcId="{1975BA60-7AA8-40EF-ABF5-1C685B822D99}" destId="{2B49C14B-EECA-4C7C-9531-D9C92BDBA52C}" srcOrd="4" destOrd="0" presId="urn:microsoft.com/office/officeart/2005/8/layout/hChevron3"/>
    <dgm:cxn modelId="{848E5CA2-A023-4CCA-8F92-8E9C39AB3B16}" type="presParOf" srcId="{1975BA60-7AA8-40EF-ABF5-1C685B822D99}" destId="{8FE0442B-3B7E-428C-BF23-DC45D5ABF403}" srcOrd="5" destOrd="0" presId="urn:microsoft.com/office/officeart/2005/8/layout/hChevron3"/>
    <dgm:cxn modelId="{2DA4A0B7-AC42-46FC-B769-8DF98F6D821A}" type="presParOf" srcId="{1975BA60-7AA8-40EF-ABF5-1C685B822D99}" destId="{716DC0DA-6620-410A-B878-D295E914B360}" srcOrd="6" destOrd="0" presId="urn:microsoft.com/office/officeart/2005/8/layout/hChevron3"/>
    <dgm:cxn modelId="{40AE6427-168B-4A7D-ADBE-EBABEA3108B2}" type="presParOf" srcId="{1975BA60-7AA8-40EF-ABF5-1C685B822D99}" destId="{BCB263FC-93C4-4F3E-B303-ABE9913C01B2}" srcOrd="7" destOrd="0" presId="urn:microsoft.com/office/officeart/2005/8/layout/hChevron3"/>
    <dgm:cxn modelId="{8CF9B115-F1E7-48D5-8876-3E1C11AF961A}"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1">
            <a:lumMod val="50000"/>
          </a:schemeClr>
        </a:solidFill>
      </dgm:spPr>
      <dgm:t>
        <a:bodyPr/>
        <a:lstStyle/>
        <a:p>
          <a:r>
            <a:rPr lang="en-US" sz="1400" b="0" dirty="0" smtClean="0">
              <a:solidFill>
                <a:schemeClr val="accent4"/>
              </a:solidFill>
              <a:latin typeface="Times New Roman" panose="02020603050405020304" pitchFamily="18" charset="0"/>
              <a:cs typeface="Times New Roman" panose="02020603050405020304" pitchFamily="18" charset="0"/>
            </a:rPr>
            <a:t>Sprint 0</a:t>
          </a:r>
          <a:endParaRPr lang="fr-FR" sz="1400" b="0" dirty="0">
            <a:solidFill>
              <a:schemeClr val="accent4"/>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2A914293-EE8C-4E25-9619-49B1A4B185FA}" type="presOf" srcId="{C2CB3E0E-D5D0-4146-B83E-3BB1FD40CE66}" destId="{1975BA60-7AA8-40EF-ABF5-1C685B822D99}" srcOrd="0" destOrd="0" presId="urn:microsoft.com/office/officeart/2005/8/layout/hChevron3"/>
    <dgm:cxn modelId="{E070963A-A42F-4ED6-8DFC-D21BAD1C1402}" type="presOf" srcId="{9B1E134C-7B7A-4C46-8566-253789203C59}" destId="{A10B9D3B-D413-4419-B01A-2FDC8C859261}" srcOrd="0" destOrd="0" presId="urn:microsoft.com/office/officeart/2005/8/layout/hChevron3"/>
    <dgm:cxn modelId="{59CB437E-3330-4E2E-A2D6-31363BD5EC20}" srcId="{C2CB3E0E-D5D0-4146-B83E-3BB1FD40CE66}" destId="{5D40B57D-2BCD-4257-B84A-F838B795C01B}" srcOrd="1" destOrd="0" parTransId="{9B6C90C3-6CD0-4DDC-BF50-7BE42E927BF6}" sibTransId="{DC210DCB-714A-48ED-8B36-6F7734FBDA17}"/>
    <dgm:cxn modelId="{077FB12F-4A6D-4B10-8E3B-7A758685EBBD}" type="presOf" srcId="{5D40B57D-2BCD-4257-B84A-F838B795C01B}" destId="{80476667-7797-4131-A288-6813848F6541}" srcOrd="0" destOrd="0" presId="urn:microsoft.com/office/officeart/2005/8/layout/hChevron3"/>
    <dgm:cxn modelId="{BB6C95E5-C13C-410A-A5FC-E52761354C8A}" type="presOf" srcId="{5546EE1B-E724-4AB2-9DAA-C2D1B466DC06}" destId="{07847AE0-AADD-4377-81D8-5F15839CFDAA}" srcOrd="0" destOrd="0" presId="urn:microsoft.com/office/officeart/2005/8/layout/hChevron3"/>
    <dgm:cxn modelId="{C314FC4F-B984-4741-AD44-1458FB345838}" type="presOf" srcId="{9D810A0A-795E-4123-A270-EFA50B184F39}" destId="{2B49C14B-EECA-4C7C-9531-D9C92BDBA52C}"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D5A0CEE1-1569-4FB7-B727-22CC6A401024}" srcId="{C2CB3E0E-D5D0-4146-B83E-3BB1FD40CE66}" destId="{9D810A0A-795E-4123-A270-EFA50B184F39}" srcOrd="2" destOrd="0" parTransId="{78B448CB-87DB-4418-97CD-4D00676C87A1}" sibTransId="{5F96FE33-D0B0-4797-9161-A9CF180826DD}"/>
    <dgm:cxn modelId="{C7F48540-757B-4570-B35B-561A22E71705}" type="presOf" srcId="{D5F073DB-4D84-4FB1-81FB-1035FA185E68}" destId="{716DC0DA-6620-410A-B878-D295E914B360}" srcOrd="0" destOrd="0" presId="urn:microsoft.com/office/officeart/2005/8/layout/hChevron3"/>
    <dgm:cxn modelId="{5AE763C5-2ABA-410F-BE5F-A0366BE193B8}" type="presParOf" srcId="{1975BA60-7AA8-40EF-ABF5-1C685B822D99}" destId="{A10B9D3B-D413-4419-B01A-2FDC8C859261}" srcOrd="0" destOrd="0" presId="urn:microsoft.com/office/officeart/2005/8/layout/hChevron3"/>
    <dgm:cxn modelId="{06FFABF5-645C-4B7F-8A2F-04452729B6A5}" type="presParOf" srcId="{1975BA60-7AA8-40EF-ABF5-1C685B822D99}" destId="{0C3AFD45-92A8-4870-9CDA-76F48C451F56}" srcOrd="1" destOrd="0" presId="urn:microsoft.com/office/officeart/2005/8/layout/hChevron3"/>
    <dgm:cxn modelId="{538E7791-A775-4EE7-B5BE-0B5B02A3540B}" type="presParOf" srcId="{1975BA60-7AA8-40EF-ABF5-1C685B822D99}" destId="{80476667-7797-4131-A288-6813848F6541}" srcOrd="2" destOrd="0" presId="urn:microsoft.com/office/officeart/2005/8/layout/hChevron3"/>
    <dgm:cxn modelId="{931EE417-E681-4F2C-B0B2-635B8F62439D}" type="presParOf" srcId="{1975BA60-7AA8-40EF-ABF5-1C685B822D99}" destId="{2DBAC43C-18F8-46B8-B80F-FF42CAA390FB}" srcOrd="3" destOrd="0" presId="urn:microsoft.com/office/officeart/2005/8/layout/hChevron3"/>
    <dgm:cxn modelId="{BC47F2C8-B1B9-4FC9-AE5F-8928EF4622EE}" type="presParOf" srcId="{1975BA60-7AA8-40EF-ABF5-1C685B822D99}" destId="{2B49C14B-EECA-4C7C-9531-D9C92BDBA52C}" srcOrd="4" destOrd="0" presId="urn:microsoft.com/office/officeart/2005/8/layout/hChevron3"/>
    <dgm:cxn modelId="{4CBB41DB-EEA0-4DD2-AAC5-560BFA4E4172}" type="presParOf" srcId="{1975BA60-7AA8-40EF-ABF5-1C685B822D99}" destId="{8FE0442B-3B7E-428C-BF23-DC45D5ABF403}" srcOrd="5" destOrd="0" presId="urn:microsoft.com/office/officeart/2005/8/layout/hChevron3"/>
    <dgm:cxn modelId="{02A19DCA-09BF-4866-A7E2-6AD788359451}" type="presParOf" srcId="{1975BA60-7AA8-40EF-ABF5-1C685B822D99}" destId="{716DC0DA-6620-410A-B878-D295E914B360}" srcOrd="6" destOrd="0" presId="urn:microsoft.com/office/officeart/2005/8/layout/hChevron3"/>
    <dgm:cxn modelId="{C915478C-173A-4B1C-AA68-4C8C57962419}" type="presParOf" srcId="{1975BA60-7AA8-40EF-ABF5-1C685B822D99}" destId="{BCB263FC-93C4-4F3E-B303-ABE9913C01B2}" srcOrd="7" destOrd="0" presId="urn:microsoft.com/office/officeart/2005/8/layout/hChevron3"/>
    <dgm:cxn modelId="{61CB2A2A-8055-4CF7-9DFA-8B158C7F1BA4}"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1">
            <a:lumMod val="50000"/>
          </a:schemeClr>
        </a:solidFill>
      </dgm:spPr>
      <dgm:t>
        <a:bodyPr/>
        <a:lstStyle/>
        <a:p>
          <a:r>
            <a:rPr lang="en-US" sz="1400" b="0" dirty="0" smtClean="0">
              <a:solidFill>
                <a:schemeClr val="accent4"/>
              </a:solidFill>
              <a:latin typeface="Times New Roman" panose="02020603050405020304" pitchFamily="18" charset="0"/>
              <a:cs typeface="Times New Roman" panose="02020603050405020304" pitchFamily="18" charset="0"/>
            </a:rPr>
            <a:t>Sprint 0</a:t>
          </a:r>
          <a:endParaRPr lang="fr-FR" sz="1400" b="0" dirty="0">
            <a:solidFill>
              <a:schemeClr val="accent4"/>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2A914293-EE8C-4E25-9619-49B1A4B185FA}" type="presOf" srcId="{C2CB3E0E-D5D0-4146-B83E-3BB1FD40CE66}" destId="{1975BA60-7AA8-40EF-ABF5-1C685B822D99}" srcOrd="0" destOrd="0" presId="urn:microsoft.com/office/officeart/2005/8/layout/hChevron3"/>
    <dgm:cxn modelId="{E070963A-A42F-4ED6-8DFC-D21BAD1C1402}" type="presOf" srcId="{9B1E134C-7B7A-4C46-8566-253789203C59}" destId="{A10B9D3B-D413-4419-B01A-2FDC8C859261}" srcOrd="0" destOrd="0" presId="urn:microsoft.com/office/officeart/2005/8/layout/hChevron3"/>
    <dgm:cxn modelId="{59CB437E-3330-4E2E-A2D6-31363BD5EC20}" srcId="{C2CB3E0E-D5D0-4146-B83E-3BB1FD40CE66}" destId="{5D40B57D-2BCD-4257-B84A-F838B795C01B}" srcOrd="1" destOrd="0" parTransId="{9B6C90C3-6CD0-4DDC-BF50-7BE42E927BF6}" sibTransId="{DC210DCB-714A-48ED-8B36-6F7734FBDA17}"/>
    <dgm:cxn modelId="{077FB12F-4A6D-4B10-8E3B-7A758685EBBD}" type="presOf" srcId="{5D40B57D-2BCD-4257-B84A-F838B795C01B}" destId="{80476667-7797-4131-A288-6813848F6541}" srcOrd="0" destOrd="0" presId="urn:microsoft.com/office/officeart/2005/8/layout/hChevron3"/>
    <dgm:cxn modelId="{BB6C95E5-C13C-410A-A5FC-E52761354C8A}" type="presOf" srcId="{5546EE1B-E724-4AB2-9DAA-C2D1B466DC06}" destId="{07847AE0-AADD-4377-81D8-5F15839CFDAA}" srcOrd="0" destOrd="0" presId="urn:microsoft.com/office/officeart/2005/8/layout/hChevron3"/>
    <dgm:cxn modelId="{C314FC4F-B984-4741-AD44-1458FB345838}" type="presOf" srcId="{9D810A0A-795E-4123-A270-EFA50B184F39}" destId="{2B49C14B-EECA-4C7C-9531-D9C92BDBA52C}"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D5A0CEE1-1569-4FB7-B727-22CC6A401024}" srcId="{C2CB3E0E-D5D0-4146-B83E-3BB1FD40CE66}" destId="{9D810A0A-795E-4123-A270-EFA50B184F39}" srcOrd="2" destOrd="0" parTransId="{78B448CB-87DB-4418-97CD-4D00676C87A1}" sibTransId="{5F96FE33-D0B0-4797-9161-A9CF180826DD}"/>
    <dgm:cxn modelId="{C7F48540-757B-4570-B35B-561A22E71705}" type="presOf" srcId="{D5F073DB-4D84-4FB1-81FB-1035FA185E68}" destId="{716DC0DA-6620-410A-B878-D295E914B360}" srcOrd="0" destOrd="0" presId="urn:microsoft.com/office/officeart/2005/8/layout/hChevron3"/>
    <dgm:cxn modelId="{5AE763C5-2ABA-410F-BE5F-A0366BE193B8}" type="presParOf" srcId="{1975BA60-7AA8-40EF-ABF5-1C685B822D99}" destId="{A10B9D3B-D413-4419-B01A-2FDC8C859261}" srcOrd="0" destOrd="0" presId="urn:microsoft.com/office/officeart/2005/8/layout/hChevron3"/>
    <dgm:cxn modelId="{06FFABF5-645C-4B7F-8A2F-04452729B6A5}" type="presParOf" srcId="{1975BA60-7AA8-40EF-ABF5-1C685B822D99}" destId="{0C3AFD45-92A8-4870-9CDA-76F48C451F56}" srcOrd="1" destOrd="0" presId="urn:microsoft.com/office/officeart/2005/8/layout/hChevron3"/>
    <dgm:cxn modelId="{538E7791-A775-4EE7-B5BE-0B5B02A3540B}" type="presParOf" srcId="{1975BA60-7AA8-40EF-ABF5-1C685B822D99}" destId="{80476667-7797-4131-A288-6813848F6541}" srcOrd="2" destOrd="0" presId="urn:microsoft.com/office/officeart/2005/8/layout/hChevron3"/>
    <dgm:cxn modelId="{931EE417-E681-4F2C-B0B2-635B8F62439D}" type="presParOf" srcId="{1975BA60-7AA8-40EF-ABF5-1C685B822D99}" destId="{2DBAC43C-18F8-46B8-B80F-FF42CAA390FB}" srcOrd="3" destOrd="0" presId="urn:microsoft.com/office/officeart/2005/8/layout/hChevron3"/>
    <dgm:cxn modelId="{BC47F2C8-B1B9-4FC9-AE5F-8928EF4622EE}" type="presParOf" srcId="{1975BA60-7AA8-40EF-ABF5-1C685B822D99}" destId="{2B49C14B-EECA-4C7C-9531-D9C92BDBA52C}" srcOrd="4" destOrd="0" presId="urn:microsoft.com/office/officeart/2005/8/layout/hChevron3"/>
    <dgm:cxn modelId="{4CBB41DB-EEA0-4DD2-AAC5-560BFA4E4172}" type="presParOf" srcId="{1975BA60-7AA8-40EF-ABF5-1C685B822D99}" destId="{8FE0442B-3B7E-428C-BF23-DC45D5ABF403}" srcOrd="5" destOrd="0" presId="urn:microsoft.com/office/officeart/2005/8/layout/hChevron3"/>
    <dgm:cxn modelId="{02A19DCA-09BF-4866-A7E2-6AD788359451}" type="presParOf" srcId="{1975BA60-7AA8-40EF-ABF5-1C685B822D99}" destId="{716DC0DA-6620-410A-B878-D295E914B360}" srcOrd="6" destOrd="0" presId="urn:microsoft.com/office/officeart/2005/8/layout/hChevron3"/>
    <dgm:cxn modelId="{C915478C-173A-4B1C-AA68-4C8C57962419}" type="presParOf" srcId="{1975BA60-7AA8-40EF-ABF5-1C685B822D99}" destId="{BCB263FC-93C4-4F3E-B303-ABE9913C01B2}" srcOrd="7" destOrd="0" presId="urn:microsoft.com/office/officeart/2005/8/layout/hChevron3"/>
    <dgm:cxn modelId="{61CB2A2A-8055-4CF7-9DFA-8B158C7F1BA4}"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F624C998-8FF4-4F55-9375-C5C08ADA0729}" type="doc">
      <dgm:prSet loTypeId="urn:microsoft.com/office/officeart/2005/8/layout/hProcess4" loCatId="process" qsTypeId="urn:microsoft.com/office/officeart/2005/8/quickstyle/simple1" qsCatId="simple" csTypeId="urn:microsoft.com/office/officeart/2005/8/colors/accent3_3" csCatId="accent3" phldr="1"/>
      <dgm:spPr/>
      <dgm:t>
        <a:bodyPr/>
        <a:lstStyle/>
        <a:p>
          <a:endParaRPr lang="fr-FR"/>
        </a:p>
      </dgm:t>
    </dgm:pt>
    <dgm:pt modelId="{63CE95FF-0908-4BE8-A9CC-A08BDB75345E}">
      <dgm:prSet phldrT="[Texte]"/>
      <dgm:spPr>
        <a:solidFill>
          <a:srgbClr val="92D050"/>
        </a:solidFill>
      </dgm:spPr>
      <dgm:t>
        <a:bodyPr/>
        <a:lstStyle/>
        <a:p>
          <a:r>
            <a:rPr lang="fr-FR" dirty="0" smtClean="0"/>
            <a:t>Sprint1</a:t>
          </a:r>
          <a:endParaRPr lang="fr-FR" dirty="0"/>
        </a:p>
      </dgm:t>
    </dgm:pt>
    <dgm:pt modelId="{9CD10FCE-65DC-4CEB-96DE-E0E51483B069}" type="parTrans" cxnId="{686ECC1E-8A17-4109-AC7B-1A66F0B0419A}">
      <dgm:prSet/>
      <dgm:spPr/>
      <dgm:t>
        <a:bodyPr/>
        <a:lstStyle/>
        <a:p>
          <a:endParaRPr lang="fr-FR"/>
        </a:p>
      </dgm:t>
    </dgm:pt>
    <dgm:pt modelId="{5B084819-E92E-4E4F-8C48-0F633F5E338B}" type="sibTrans" cxnId="{686ECC1E-8A17-4109-AC7B-1A66F0B0419A}">
      <dgm:prSet/>
      <dgm:spPr>
        <a:solidFill>
          <a:srgbClr val="92D050"/>
        </a:solidFill>
      </dgm:spPr>
      <dgm:t>
        <a:bodyPr/>
        <a:lstStyle/>
        <a:p>
          <a:endParaRPr lang="fr-FR"/>
        </a:p>
      </dgm:t>
    </dgm:pt>
    <dgm:pt modelId="{328D9D1E-D98D-4047-B800-613D637DA2FF}">
      <dgm:prSet phldrT="[Texte]" custT="1"/>
      <dgm:spPr>
        <a:solidFill>
          <a:schemeClr val="accent4">
            <a:alpha val="90000"/>
          </a:schemeClr>
        </a:solidFill>
        <a:ln>
          <a:solidFill>
            <a:srgbClr val="92D050"/>
          </a:solidFill>
        </a:ln>
      </dgm:spPr>
      <dgm:t>
        <a:bodyPr/>
        <a:lstStyle/>
        <a:p>
          <a:r>
            <a:rPr lang="fr-FR" sz="1600" dirty="0" smtClean="0"/>
            <a:t>De 1-03 à 28-03</a:t>
          </a:r>
          <a:endParaRPr lang="fr-FR" sz="1600" dirty="0"/>
        </a:p>
      </dgm:t>
    </dgm:pt>
    <dgm:pt modelId="{AAD0DB3C-65ED-40A1-BA03-9DB43A3D4A0E}" type="parTrans" cxnId="{3208DEF9-99F4-4AAD-9B4A-B898F7892ABC}">
      <dgm:prSet/>
      <dgm:spPr/>
      <dgm:t>
        <a:bodyPr/>
        <a:lstStyle/>
        <a:p>
          <a:endParaRPr lang="fr-FR"/>
        </a:p>
      </dgm:t>
    </dgm:pt>
    <dgm:pt modelId="{D1F42913-9C00-4DC0-8001-9C6110862884}" type="sibTrans" cxnId="{3208DEF9-99F4-4AAD-9B4A-B898F7892ABC}">
      <dgm:prSet/>
      <dgm:spPr/>
      <dgm:t>
        <a:bodyPr/>
        <a:lstStyle/>
        <a:p>
          <a:endParaRPr lang="fr-FR"/>
        </a:p>
      </dgm:t>
    </dgm:pt>
    <dgm:pt modelId="{1E6FBA63-2F02-4B82-9868-5B5EB4A71ACB}">
      <dgm:prSet phldrT="[Texte]"/>
      <dgm:spPr>
        <a:solidFill>
          <a:schemeClr val="accent4">
            <a:lumMod val="75000"/>
          </a:schemeClr>
        </a:solidFill>
      </dgm:spPr>
      <dgm:t>
        <a:bodyPr/>
        <a:lstStyle/>
        <a:p>
          <a:r>
            <a:rPr lang="fr-FR" dirty="0" smtClean="0"/>
            <a:t>sprint2</a:t>
          </a:r>
          <a:endParaRPr lang="fr-FR" dirty="0"/>
        </a:p>
      </dgm:t>
    </dgm:pt>
    <dgm:pt modelId="{9F613DF9-87FC-46AA-A943-F3CC836743A2}" type="parTrans" cxnId="{B365F580-DB57-445B-9B6C-A8DFC2787200}">
      <dgm:prSet/>
      <dgm:spPr/>
      <dgm:t>
        <a:bodyPr/>
        <a:lstStyle/>
        <a:p>
          <a:endParaRPr lang="fr-FR"/>
        </a:p>
      </dgm:t>
    </dgm:pt>
    <dgm:pt modelId="{04863B95-453E-48A5-915E-373E846E279E}" type="sibTrans" cxnId="{B365F580-DB57-445B-9B6C-A8DFC2787200}">
      <dgm:prSet/>
      <dgm:spPr>
        <a:solidFill>
          <a:schemeClr val="accent4">
            <a:lumMod val="65000"/>
          </a:schemeClr>
        </a:solidFill>
      </dgm:spPr>
      <dgm:t>
        <a:bodyPr/>
        <a:lstStyle/>
        <a:p>
          <a:endParaRPr lang="fr-FR"/>
        </a:p>
      </dgm:t>
    </dgm:pt>
    <dgm:pt modelId="{59A4FC94-F899-4A36-9778-9A0D18113FF6}">
      <dgm:prSet phldrT="[Texte]" custT="1"/>
      <dgm:spPr>
        <a:solidFill>
          <a:schemeClr val="accent6"/>
        </a:solidFill>
        <a:ln>
          <a:solidFill>
            <a:schemeClr val="accent4">
              <a:lumMod val="75000"/>
            </a:schemeClr>
          </a:solidFill>
        </a:ln>
      </dgm:spPr>
      <dgm:t>
        <a:bodyPr/>
        <a:lstStyle/>
        <a:p>
          <a:r>
            <a:rPr lang="fr-FR" sz="1600" dirty="0" smtClean="0"/>
            <a:t>De 01-04 à 28-04</a:t>
          </a:r>
          <a:endParaRPr lang="fr-FR" sz="1600" dirty="0"/>
        </a:p>
      </dgm:t>
    </dgm:pt>
    <dgm:pt modelId="{B1D578EC-7499-42D3-AC37-3B326A97A941}" type="parTrans" cxnId="{F20677F9-07B3-43F2-BFE7-7214C3ACB611}">
      <dgm:prSet/>
      <dgm:spPr/>
      <dgm:t>
        <a:bodyPr/>
        <a:lstStyle/>
        <a:p>
          <a:endParaRPr lang="fr-FR"/>
        </a:p>
      </dgm:t>
    </dgm:pt>
    <dgm:pt modelId="{9D327196-B38D-4CEF-B0E9-EC5E1B82A7FA}" type="sibTrans" cxnId="{F20677F9-07B3-43F2-BFE7-7214C3ACB611}">
      <dgm:prSet/>
      <dgm:spPr/>
      <dgm:t>
        <a:bodyPr/>
        <a:lstStyle/>
        <a:p>
          <a:endParaRPr lang="fr-FR"/>
        </a:p>
      </dgm:t>
    </dgm:pt>
    <dgm:pt modelId="{D3CDCDF4-58B5-4CB4-B5D6-ACD0BB65B8A7}">
      <dgm:prSet phldrT="[Texte]"/>
      <dgm:spPr>
        <a:solidFill>
          <a:srgbClr val="FFC000"/>
        </a:solidFill>
      </dgm:spPr>
      <dgm:t>
        <a:bodyPr/>
        <a:lstStyle/>
        <a:p>
          <a:r>
            <a:rPr lang="fr-FR" dirty="0" smtClean="0"/>
            <a:t>sprint3</a:t>
          </a:r>
          <a:endParaRPr lang="fr-FR" dirty="0"/>
        </a:p>
      </dgm:t>
    </dgm:pt>
    <dgm:pt modelId="{DD0FAFCA-D7A2-42D8-ADB7-7F0040584D11}" type="parTrans" cxnId="{E445F66E-9EBD-4653-A15B-B739FF996374}">
      <dgm:prSet/>
      <dgm:spPr/>
      <dgm:t>
        <a:bodyPr/>
        <a:lstStyle/>
        <a:p>
          <a:endParaRPr lang="fr-FR"/>
        </a:p>
      </dgm:t>
    </dgm:pt>
    <dgm:pt modelId="{8D3A3296-78CA-4621-9850-4667B9D8059F}" type="sibTrans" cxnId="{E445F66E-9EBD-4653-A15B-B739FF996374}">
      <dgm:prSet/>
      <dgm:spPr/>
      <dgm:t>
        <a:bodyPr/>
        <a:lstStyle/>
        <a:p>
          <a:endParaRPr lang="fr-FR"/>
        </a:p>
      </dgm:t>
    </dgm:pt>
    <dgm:pt modelId="{7043EAAE-B50C-4C5A-99C8-704B76AF9A0D}">
      <dgm:prSet phldrT="[Texte]" custT="1"/>
      <dgm:spPr>
        <a:solidFill>
          <a:schemeClr val="accent6">
            <a:alpha val="90000"/>
          </a:schemeClr>
        </a:solidFill>
        <a:ln>
          <a:solidFill>
            <a:srgbClr val="FFC000"/>
          </a:solidFill>
        </a:ln>
      </dgm:spPr>
      <dgm:t>
        <a:bodyPr/>
        <a:lstStyle/>
        <a:p>
          <a:r>
            <a:rPr lang="fr-FR" sz="1600" dirty="0" smtClean="0"/>
            <a:t>De 01-05 à 28-05</a:t>
          </a:r>
          <a:endParaRPr lang="fr-FR" sz="1600" dirty="0"/>
        </a:p>
      </dgm:t>
    </dgm:pt>
    <dgm:pt modelId="{B6AE9E09-6B8F-462D-9A75-6332E1A266EC}" type="parTrans" cxnId="{1127D474-4CB1-4936-9944-4AF0703B10E8}">
      <dgm:prSet/>
      <dgm:spPr/>
      <dgm:t>
        <a:bodyPr/>
        <a:lstStyle/>
        <a:p>
          <a:endParaRPr lang="fr-FR"/>
        </a:p>
      </dgm:t>
    </dgm:pt>
    <dgm:pt modelId="{B7F279C3-3FCF-4138-8916-A30A3825CC80}" type="sibTrans" cxnId="{1127D474-4CB1-4936-9944-4AF0703B10E8}">
      <dgm:prSet/>
      <dgm:spPr/>
      <dgm:t>
        <a:bodyPr/>
        <a:lstStyle/>
        <a:p>
          <a:endParaRPr lang="fr-FR"/>
        </a:p>
      </dgm:t>
    </dgm:pt>
    <dgm:pt modelId="{C886E01F-2E53-492F-87B3-657DDB7D7A0F}">
      <dgm:prSet phldrT="[Texte]" custT="1"/>
      <dgm:spPr>
        <a:solidFill>
          <a:schemeClr val="accent4">
            <a:alpha val="90000"/>
          </a:schemeClr>
        </a:solidFill>
        <a:ln>
          <a:solidFill>
            <a:srgbClr val="92D050"/>
          </a:solidFill>
        </a:ln>
      </dgm:spPr>
      <dgm:t>
        <a:bodyPr/>
        <a:lstStyle/>
        <a:p>
          <a:endParaRPr lang="fr-FR" sz="1600" dirty="0"/>
        </a:p>
      </dgm:t>
    </dgm:pt>
    <dgm:pt modelId="{514DE901-A2D7-4FB6-9589-0869D4136D57}" type="parTrans" cxnId="{16C47136-EF29-4D71-8BF9-C2F0B888D31B}">
      <dgm:prSet/>
      <dgm:spPr/>
      <dgm:t>
        <a:bodyPr/>
        <a:lstStyle/>
        <a:p>
          <a:endParaRPr lang="fr-FR"/>
        </a:p>
      </dgm:t>
    </dgm:pt>
    <dgm:pt modelId="{C166E2FF-8522-4CAE-BD27-72725AD3DA36}" type="sibTrans" cxnId="{16C47136-EF29-4D71-8BF9-C2F0B888D31B}">
      <dgm:prSet/>
      <dgm:spPr/>
      <dgm:t>
        <a:bodyPr/>
        <a:lstStyle/>
        <a:p>
          <a:endParaRPr lang="fr-FR"/>
        </a:p>
      </dgm:t>
    </dgm:pt>
    <dgm:pt modelId="{F0F599F7-780F-450D-BABA-1F41278F8F06}">
      <dgm:prSet phldrT="[Texte]" custT="1"/>
      <dgm:spPr>
        <a:solidFill>
          <a:schemeClr val="accent6">
            <a:alpha val="90000"/>
          </a:schemeClr>
        </a:solidFill>
        <a:ln>
          <a:solidFill>
            <a:srgbClr val="FFC000"/>
          </a:solidFill>
        </a:ln>
      </dgm:spPr>
      <dgm:t>
        <a:bodyPr/>
        <a:lstStyle/>
        <a:p>
          <a:endParaRPr lang="fr-FR" sz="1600" dirty="0"/>
        </a:p>
      </dgm:t>
    </dgm:pt>
    <dgm:pt modelId="{9D90951E-4CCA-4E79-8344-3F63D3C8EBFD}" type="parTrans" cxnId="{73A929C1-7C34-4C7B-86DC-15AFCEDBE3EA}">
      <dgm:prSet/>
      <dgm:spPr/>
      <dgm:t>
        <a:bodyPr/>
        <a:lstStyle/>
        <a:p>
          <a:endParaRPr lang="fr-FR"/>
        </a:p>
      </dgm:t>
    </dgm:pt>
    <dgm:pt modelId="{BC6AC89C-AE22-447D-87A7-18B3C6489FE5}" type="sibTrans" cxnId="{73A929C1-7C34-4C7B-86DC-15AFCEDBE3EA}">
      <dgm:prSet/>
      <dgm:spPr/>
      <dgm:t>
        <a:bodyPr/>
        <a:lstStyle/>
        <a:p>
          <a:endParaRPr lang="fr-FR"/>
        </a:p>
      </dgm:t>
    </dgm:pt>
    <dgm:pt modelId="{C48897EA-B3B6-4968-88F2-301F081BB1BE}" type="pres">
      <dgm:prSet presAssocID="{F624C998-8FF4-4F55-9375-C5C08ADA0729}" presName="Name0" presStyleCnt="0">
        <dgm:presLayoutVars>
          <dgm:dir/>
          <dgm:animLvl val="lvl"/>
          <dgm:resizeHandles val="exact"/>
        </dgm:presLayoutVars>
      </dgm:prSet>
      <dgm:spPr/>
      <dgm:t>
        <a:bodyPr/>
        <a:lstStyle/>
        <a:p>
          <a:endParaRPr lang="fr-FR"/>
        </a:p>
      </dgm:t>
    </dgm:pt>
    <dgm:pt modelId="{198B9C58-AE44-44B8-BD3C-738979D40F6D}" type="pres">
      <dgm:prSet presAssocID="{F624C998-8FF4-4F55-9375-C5C08ADA0729}" presName="tSp" presStyleCnt="0"/>
      <dgm:spPr/>
    </dgm:pt>
    <dgm:pt modelId="{47846ECE-12E4-4BC6-AD35-4F3B2E6F490B}" type="pres">
      <dgm:prSet presAssocID="{F624C998-8FF4-4F55-9375-C5C08ADA0729}" presName="bSp" presStyleCnt="0"/>
      <dgm:spPr/>
    </dgm:pt>
    <dgm:pt modelId="{EC0CD6D2-A8F1-4E8C-9D3A-FC01156691CC}" type="pres">
      <dgm:prSet presAssocID="{F624C998-8FF4-4F55-9375-C5C08ADA0729}" presName="process" presStyleCnt="0"/>
      <dgm:spPr/>
    </dgm:pt>
    <dgm:pt modelId="{E7BB9D0B-76EB-4983-B089-ED36BCA22282}" type="pres">
      <dgm:prSet presAssocID="{63CE95FF-0908-4BE8-A9CC-A08BDB75345E}" presName="composite1" presStyleCnt="0"/>
      <dgm:spPr/>
    </dgm:pt>
    <dgm:pt modelId="{86B4421D-234C-4733-A1C0-3B5539C7BBF2}" type="pres">
      <dgm:prSet presAssocID="{63CE95FF-0908-4BE8-A9CC-A08BDB75345E}" presName="dummyNode1" presStyleLbl="node1" presStyleIdx="0" presStyleCnt="3"/>
      <dgm:spPr/>
    </dgm:pt>
    <dgm:pt modelId="{33A0DC66-41B2-4B7A-8560-CF862CEB6D9E}" type="pres">
      <dgm:prSet presAssocID="{63CE95FF-0908-4BE8-A9CC-A08BDB75345E}" presName="childNode1" presStyleLbl="bgAcc1" presStyleIdx="0" presStyleCnt="3" custScaleX="131016" custScaleY="77228">
        <dgm:presLayoutVars>
          <dgm:bulletEnabled val="1"/>
        </dgm:presLayoutVars>
      </dgm:prSet>
      <dgm:spPr/>
      <dgm:t>
        <a:bodyPr/>
        <a:lstStyle/>
        <a:p>
          <a:endParaRPr lang="fr-FR"/>
        </a:p>
      </dgm:t>
    </dgm:pt>
    <dgm:pt modelId="{BF6055F0-545A-4040-B86F-57340DE0DB35}" type="pres">
      <dgm:prSet presAssocID="{63CE95FF-0908-4BE8-A9CC-A08BDB75345E}" presName="childNode1tx" presStyleLbl="bgAcc1" presStyleIdx="0" presStyleCnt="3">
        <dgm:presLayoutVars>
          <dgm:bulletEnabled val="1"/>
        </dgm:presLayoutVars>
      </dgm:prSet>
      <dgm:spPr/>
      <dgm:t>
        <a:bodyPr/>
        <a:lstStyle/>
        <a:p>
          <a:endParaRPr lang="fr-FR"/>
        </a:p>
      </dgm:t>
    </dgm:pt>
    <dgm:pt modelId="{F9D34C0E-3968-4E85-AE0D-3A015C915954}" type="pres">
      <dgm:prSet presAssocID="{63CE95FF-0908-4BE8-A9CC-A08BDB75345E}" presName="parentNode1" presStyleLbl="node1" presStyleIdx="0" presStyleCnt="3">
        <dgm:presLayoutVars>
          <dgm:chMax val="1"/>
          <dgm:bulletEnabled val="1"/>
        </dgm:presLayoutVars>
      </dgm:prSet>
      <dgm:spPr/>
      <dgm:t>
        <a:bodyPr/>
        <a:lstStyle/>
        <a:p>
          <a:endParaRPr lang="fr-FR"/>
        </a:p>
      </dgm:t>
    </dgm:pt>
    <dgm:pt modelId="{D4546CE8-28C1-47D9-906A-0779BE83983F}" type="pres">
      <dgm:prSet presAssocID="{63CE95FF-0908-4BE8-A9CC-A08BDB75345E}" presName="connSite1" presStyleCnt="0"/>
      <dgm:spPr/>
    </dgm:pt>
    <dgm:pt modelId="{845F3533-D352-483D-A863-0E1508576F12}" type="pres">
      <dgm:prSet presAssocID="{5B084819-E92E-4E4F-8C48-0F633F5E338B}" presName="Name9" presStyleLbl="sibTrans2D1" presStyleIdx="0" presStyleCnt="2"/>
      <dgm:spPr/>
      <dgm:t>
        <a:bodyPr/>
        <a:lstStyle/>
        <a:p>
          <a:endParaRPr lang="fr-FR"/>
        </a:p>
      </dgm:t>
    </dgm:pt>
    <dgm:pt modelId="{C2DD9539-3A1B-4A3C-BFBA-94BE3C021721}" type="pres">
      <dgm:prSet presAssocID="{1E6FBA63-2F02-4B82-9868-5B5EB4A71ACB}" presName="composite2" presStyleCnt="0"/>
      <dgm:spPr/>
    </dgm:pt>
    <dgm:pt modelId="{9CDCEB43-9D10-4B81-8242-9CA7EF23B3A5}" type="pres">
      <dgm:prSet presAssocID="{1E6FBA63-2F02-4B82-9868-5B5EB4A71ACB}" presName="dummyNode2" presStyleLbl="node1" presStyleIdx="0" presStyleCnt="3"/>
      <dgm:spPr/>
    </dgm:pt>
    <dgm:pt modelId="{919CD9B3-371A-4BC6-9E4E-CD032B26C318}" type="pres">
      <dgm:prSet presAssocID="{1E6FBA63-2F02-4B82-9868-5B5EB4A71ACB}" presName="childNode2" presStyleLbl="bgAcc1" presStyleIdx="1" presStyleCnt="3" custScaleX="133363" custScaleY="73803">
        <dgm:presLayoutVars>
          <dgm:bulletEnabled val="1"/>
        </dgm:presLayoutVars>
      </dgm:prSet>
      <dgm:spPr/>
      <dgm:t>
        <a:bodyPr/>
        <a:lstStyle/>
        <a:p>
          <a:endParaRPr lang="fr-FR"/>
        </a:p>
      </dgm:t>
    </dgm:pt>
    <dgm:pt modelId="{94727F32-802D-4256-A55E-F7EADA2DFBCC}" type="pres">
      <dgm:prSet presAssocID="{1E6FBA63-2F02-4B82-9868-5B5EB4A71ACB}" presName="childNode2tx" presStyleLbl="bgAcc1" presStyleIdx="1" presStyleCnt="3">
        <dgm:presLayoutVars>
          <dgm:bulletEnabled val="1"/>
        </dgm:presLayoutVars>
      </dgm:prSet>
      <dgm:spPr/>
      <dgm:t>
        <a:bodyPr/>
        <a:lstStyle/>
        <a:p>
          <a:endParaRPr lang="fr-FR"/>
        </a:p>
      </dgm:t>
    </dgm:pt>
    <dgm:pt modelId="{65314300-6C71-41DE-86F0-9BB9C732C038}" type="pres">
      <dgm:prSet presAssocID="{1E6FBA63-2F02-4B82-9868-5B5EB4A71ACB}" presName="parentNode2" presStyleLbl="node1" presStyleIdx="1" presStyleCnt="3">
        <dgm:presLayoutVars>
          <dgm:chMax val="0"/>
          <dgm:bulletEnabled val="1"/>
        </dgm:presLayoutVars>
      </dgm:prSet>
      <dgm:spPr/>
      <dgm:t>
        <a:bodyPr/>
        <a:lstStyle/>
        <a:p>
          <a:endParaRPr lang="fr-FR"/>
        </a:p>
      </dgm:t>
    </dgm:pt>
    <dgm:pt modelId="{7BF666AA-37B6-4472-B323-09B1C4866A16}" type="pres">
      <dgm:prSet presAssocID="{1E6FBA63-2F02-4B82-9868-5B5EB4A71ACB}" presName="connSite2" presStyleCnt="0"/>
      <dgm:spPr/>
    </dgm:pt>
    <dgm:pt modelId="{1FB4E781-BFA1-4F53-B826-39C495886E0B}" type="pres">
      <dgm:prSet presAssocID="{04863B95-453E-48A5-915E-373E846E279E}" presName="Name18" presStyleLbl="sibTrans2D1" presStyleIdx="1" presStyleCnt="2"/>
      <dgm:spPr/>
      <dgm:t>
        <a:bodyPr/>
        <a:lstStyle/>
        <a:p>
          <a:endParaRPr lang="fr-FR"/>
        </a:p>
      </dgm:t>
    </dgm:pt>
    <dgm:pt modelId="{D05338B4-1BED-4B55-8107-ED349B95961B}" type="pres">
      <dgm:prSet presAssocID="{D3CDCDF4-58B5-4CB4-B5D6-ACD0BB65B8A7}" presName="composite1" presStyleCnt="0"/>
      <dgm:spPr/>
    </dgm:pt>
    <dgm:pt modelId="{54A36FE4-6DDD-4612-8F74-12625285933C}" type="pres">
      <dgm:prSet presAssocID="{D3CDCDF4-58B5-4CB4-B5D6-ACD0BB65B8A7}" presName="dummyNode1" presStyleLbl="node1" presStyleIdx="1" presStyleCnt="3"/>
      <dgm:spPr/>
    </dgm:pt>
    <dgm:pt modelId="{32B6A36D-EE0B-4B36-8DF8-C2650D6C79AE}" type="pres">
      <dgm:prSet presAssocID="{D3CDCDF4-58B5-4CB4-B5D6-ACD0BB65B8A7}" presName="childNode1" presStyleLbl="bgAcc1" presStyleIdx="2" presStyleCnt="3" custScaleX="135273" custScaleY="71463">
        <dgm:presLayoutVars>
          <dgm:bulletEnabled val="1"/>
        </dgm:presLayoutVars>
      </dgm:prSet>
      <dgm:spPr/>
      <dgm:t>
        <a:bodyPr/>
        <a:lstStyle/>
        <a:p>
          <a:endParaRPr lang="fr-FR"/>
        </a:p>
      </dgm:t>
    </dgm:pt>
    <dgm:pt modelId="{CA28D65B-9269-46AE-8FB9-863A438D1263}" type="pres">
      <dgm:prSet presAssocID="{D3CDCDF4-58B5-4CB4-B5D6-ACD0BB65B8A7}" presName="childNode1tx" presStyleLbl="bgAcc1" presStyleIdx="2" presStyleCnt="3">
        <dgm:presLayoutVars>
          <dgm:bulletEnabled val="1"/>
        </dgm:presLayoutVars>
      </dgm:prSet>
      <dgm:spPr/>
      <dgm:t>
        <a:bodyPr/>
        <a:lstStyle/>
        <a:p>
          <a:endParaRPr lang="fr-FR"/>
        </a:p>
      </dgm:t>
    </dgm:pt>
    <dgm:pt modelId="{999137F7-3898-42CB-B832-9B96413A29D5}" type="pres">
      <dgm:prSet presAssocID="{D3CDCDF4-58B5-4CB4-B5D6-ACD0BB65B8A7}" presName="parentNode1" presStyleLbl="node1" presStyleIdx="2" presStyleCnt="3">
        <dgm:presLayoutVars>
          <dgm:chMax val="1"/>
          <dgm:bulletEnabled val="1"/>
        </dgm:presLayoutVars>
      </dgm:prSet>
      <dgm:spPr/>
      <dgm:t>
        <a:bodyPr/>
        <a:lstStyle/>
        <a:p>
          <a:endParaRPr lang="fr-FR"/>
        </a:p>
      </dgm:t>
    </dgm:pt>
    <dgm:pt modelId="{66D3505B-A4EF-4930-9D8B-3D8296EA70AA}" type="pres">
      <dgm:prSet presAssocID="{D3CDCDF4-58B5-4CB4-B5D6-ACD0BB65B8A7}" presName="connSite1" presStyleCnt="0"/>
      <dgm:spPr/>
    </dgm:pt>
  </dgm:ptLst>
  <dgm:cxnLst>
    <dgm:cxn modelId="{5C494873-ED00-430E-AB81-24224649EDDE}" type="presOf" srcId="{7043EAAE-B50C-4C5A-99C8-704B76AF9A0D}" destId="{32B6A36D-EE0B-4B36-8DF8-C2650D6C79AE}" srcOrd="0" destOrd="1" presId="urn:microsoft.com/office/officeart/2005/8/layout/hProcess4"/>
    <dgm:cxn modelId="{55C46790-27A6-4C7D-A450-61CACC9AAC46}" type="presOf" srcId="{328D9D1E-D98D-4047-B800-613D637DA2FF}" destId="{BF6055F0-545A-4040-B86F-57340DE0DB35}" srcOrd="1" destOrd="1" presId="urn:microsoft.com/office/officeart/2005/8/layout/hProcess4"/>
    <dgm:cxn modelId="{73A929C1-7C34-4C7B-86DC-15AFCEDBE3EA}" srcId="{D3CDCDF4-58B5-4CB4-B5D6-ACD0BB65B8A7}" destId="{F0F599F7-780F-450D-BABA-1F41278F8F06}" srcOrd="0" destOrd="0" parTransId="{9D90951E-4CCA-4E79-8344-3F63D3C8EBFD}" sibTransId="{BC6AC89C-AE22-447D-87A7-18B3C6489FE5}"/>
    <dgm:cxn modelId="{AD6B583B-095D-4181-B45B-A0881A1C5454}" type="presOf" srcId="{F624C998-8FF4-4F55-9375-C5C08ADA0729}" destId="{C48897EA-B3B6-4968-88F2-301F081BB1BE}" srcOrd="0" destOrd="0" presId="urn:microsoft.com/office/officeart/2005/8/layout/hProcess4"/>
    <dgm:cxn modelId="{4739444C-A1E8-4403-BB03-EBD8CFD77CCF}" type="presOf" srcId="{59A4FC94-F899-4A36-9778-9A0D18113FF6}" destId="{919CD9B3-371A-4BC6-9E4E-CD032B26C318}" srcOrd="0" destOrd="0" presId="urn:microsoft.com/office/officeart/2005/8/layout/hProcess4"/>
    <dgm:cxn modelId="{3208DEF9-99F4-4AAD-9B4A-B898F7892ABC}" srcId="{63CE95FF-0908-4BE8-A9CC-A08BDB75345E}" destId="{328D9D1E-D98D-4047-B800-613D637DA2FF}" srcOrd="1" destOrd="0" parTransId="{AAD0DB3C-65ED-40A1-BA03-9DB43A3D4A0E}" sibTransId="{D1F42913-9C00-4DC0-8001-9C6110862884}"/>
    <dgm:cxn modelId="{F20677F9-07B3-43F2-BFE7-7214C3ACB611}" srcId="{1E6FBA63-2F02-4B82-9868-5B5EB4A71ACB}" destId="{59A4FC94-F899-4A36-9778-9A0D18113FF6}" srcOrd="0" destOrd="0" parTransId="{B1D578EC-7499-42D3-AC37-3B326A97A941}" sibTransId="{9D327196-B38D-4CEF-B0E9-EC5E1B82A7FA}"/>
    <dgm:cxn modelId="{B365F580-DB57-445B-9B6C-A8DFC2787200}" srcId="{F624C998-8FF4-4F55-9375-C5C08ADA0729}" destId="{1E6FBA63-2F02-4B82-9868-5B5EB4A71ACB}" srcOrd="1" destOrd="0" parTransId="{9F613DF9-87FC-46AA-A943-F3CC836743A2}" sibTransId="{04863B95-453E-48A5-915E-373E846E279E}"/>
    <dgm:cxn modelId="{91C1815B-9EC5-4B2D-8957-478B69C4F30D}" type="presOf" srcId="{D3CDCDF4-58B5-4CB4-B5D6-ACD0BB65B8A7}" destId="{999137F7-3898-42CB-B832-9B96413A29D5}" srcOrd="0" destOrd="0" presId="urn:microsoft.com/office/officeart/2005/8/layout/hProcess4"/>
    <dgm:cxn modelId="{0E19166C-A4DC-4E65-8F5F-4B42D1893EAE}" type="presOf" srcId="{F0F599F7-780F-450D-BABA-1F41278F8F06}" destId="{32B6A36D-EE0B-4B36-8DF8-C2650D6C79AE}" srcOrd="0" destOrd="0" presId="urn:microsoft.com/office/officeart/2005/8/layout/hProcess4"/>
    <dgm:cxn modelId="{402294DD-1F4D-4383-A423-DEE768A28D13}" type="presOf" srcId="{C886E01F-2E53-492F-87B3-657DDB7D7A0F}" destId="{33A0DC66-41B2-4B7A-8560-CF862CEB6D9E}" srcOrd="0" destOrd="0" presId="urn:microsoft.com/office/officeart/2005/8/layout/hProcess4"/>
    <dgm:cxn modelId="{B240AB1F-B850-4FC1-B38C-CF84E6F1A55D}" type="presOf" srcId="{5B084819-E92E-4E4F-8C48-0F633F5E338B}" destId="{845F3533-D352-483D-A863-0E1508576F12}" srcOrd="0" destOrd="0" presId="urn:microsoft.com/office/officeart/2005/8/layout/hProcess4"/>
    <dgm:cxn modelId="{E445F66E-9EBD-4653-A15B-B739FF996374}" srcId="{F624C998-8FF4-4F55-9375-C5C08ADA0729}" destId="{D3CDCDF4-58B5-4CB4-B5D6-ACD0BB65B8A7}" srcOrd="2" destOrd="0" parTransId="{DD0FAFCA-D7A2-42D8-ADB7-7F0040584D11}" sibTransId="{8D3A3296-78CA-4621-9850-4667B9D8059F}"/>
    <dgm:cxn modelId="{F325BDA0-9CA5-4AAC-8AD2-677B22415752}" type="presOf" srcId="{63CE95FF-0908-4BE8-A9CC-A08BDB75345E}" destId="{F9D34C0E-3968-4E85-AE0D-3A015C915954}" srcOrd="0" destOrd="0" presId="urn:microsoft.com/office/officeart/2005/8/layout/hProcess4"/>
    <dgm:cxn modelId="{16C47136-EF29-4D71-8BF9-C2F0B888D31B}" srcId="{63CE95FF-0908-4BE8-A9CC-A08BDB75345E}" destId="{C886E01F-2E53-492F-87B3-657DDB7D7A0F}" srcOrd="0" destOrd="0" parTransId="{514DE901-A2D7-4FB6-9589-0869D4136D57}" sibTransId="{C166E2FF-8522-4CAE-BD27-72725AD3DA36}"/>
    <dgm:cxn modelId="{1127D474-4CB1-4936-9944-4AF0703B10E8}" srcId="{D3CDCDF4-58B5-4CB4-B5D6-ACD0BB65B8A7}" destId="{7043EAAE-B50C-4C5A-99C8-704B76AF9A0D}" srcOrd="1" destOrd="0" parTransId="{B6AE9E09-6B8F-462D-9A75-6332E1A266EC}" sibTransId="{B7F279C3-3FCF-4138-8916-A30A3825CC80}"/>
    <dgm:cxn modelId="{686ECC1E-8A17-4109-AC7B-1A66F0B0419A}" srcId="{F624C998-8FF4-4F55-9375-C5C08ADA0729}" destId="{63CE95FF-0908-4BE8-A9CC-A08BDB75345E}" srcOrd="0" destOrd="0" parTransId="{9CD10FCE-65DC-4CEB-96DE-E0E51483B069}" sibTransId="{5B084819-E92E-4E4F-8C48-0F633F5E338B}"/>
    <dgm:cxn modelId="{5F4F8177-6B12-4BA9-8DF6-BB3523C81428}" type="presOf" srcId="{04863B95-453E-48A5-915E-373E846E279E}" destId="{1FB4E781-BFA1-4F53-B826-39C495886E0B}" srcOrd="0" destOrd="0" presId="urn:microsoft.com/office/officeart/2005/8/layout/hProcess4"/>
    <dgm:cxn modelId="{6322B3E0-61AD-487D-B50C-44665EF359DF}" type="presOf" srcId="{7043EAAE-B50C-4C5A-99C8-704B76AF9A0D}" destId="{CA28D65B-9269-46AE-8FB9-863A438D1263}" srcOrd="1" destOrd="1" presId="urn:microsoft.com/office/officeart/2005/8/layout/hProcess4"/>
    <dgm:cxn modelId="{F30B7BEB-F78F-42FC-901B-63A62A4049A9}" type="presOf" srcId="{59A4FC94-F899-4A36-9778-9A0D18113FF6}" destId="{94727F32-802D-4256-A55E-F7EADA2DFBCC}" srcOrd="1" destOrd="0" presId="urn:microsoft.com/office/officeart/2005/8/layout/hProcess4"/>
    <dgm:cxn modelId="{00A1F06A-70D9-420B-B4E3-DA1668039FD9}" type="presOf" srcId="{1E6FBA63-2F02-4B82-9868-5B5EB4A71ACB}" destId="{65314300-6C71-41DE-86F0-9BB9C732C038}" srcOrd="0" destOrd="0" presId="urn:microsoft.com/office/officeart/2005/8/layout/hProcess4"/>
    <dgm:cxn modelId="{09E09728-0653-4DD6-B51A-2E5F9530DB3F}" type="presOf" srcId="{F0F599F7-780F-450D-BABA-1F41278F8F06}" destId="{CA28D65B-9269-46AE-8FB9-863A438D1263}" srcOrd="1" destOrd="0" presId="urn:microsoft.com/office/officeart/2005/8/layout/hProcess4"/>
    <dgm:cxn modelId="{70D01F3F-4BF9-41A6-80E5-56879AA23805}" type="presOf" srcId="{328D9D1E-D98D-4047-B800-613D637DA2FF}" destId="{33A0DC66-41B2-4B7A-8560-CF862CEB6D9E}" srcOrd="0" destOrd="1" presId="urn:microsoft.com/office/officeart/2005/8/layout/hProcess4"/>
    <dgm:cxn modelId="{2018709C-224B-4841-9EE4-E1B02B326F82}" type="presOf" srcId="{C886E01F-2E53-492F-87B3-657DDB7D7A0F}" destId="{BF6055F0-545A-4040-B86F-57340DE0DB35}" srcOrd="1" destOrd="0" presId="urn:microsoft.com/office/officeart/2005/8/layout/hProcess4"/>
    <dgm:cxn modelId="{93E26CBB-88A9-4020-8BA2-CFA50F1BE69E}" type="presParOf" srcId="{C48897EA-B3B6-4968-88F2-301F081BB1BE}" destId="{198B9C58-AE44-44B8-BD3C-738979D40F6D}" srcOrd="0" destOrd="0" presId="urn:microsoft.com/office/officeart/2005/8/layout/hProcess4"/>
    <dgm:cxn modelId="{45FA2C9B-B20A-4D41-A153-D1F92BF0AF7D}" type="presParOf" srcId="{C48897EA-B3B6-4968-88F2-301F081BB1BE}" destId="{47846ECE-12E4-4BC6-AD35-4F3B2E6F490B}" srcOrd="1" destOrd="0" presId="urn:microsoft.com/office/officeart/2005/8/layout/hProcess4"/>
    <dgm:cxn modelId="{5518286D-10C8-4869-BE08-4CF3517E3557}" type="presParOf" srcId="{C48897EA-B3B6-4968-88F2-301F081BB1BE}" destId="{EC0CD6D2-A8F1-4E8C-9D3A-FC01156691CC}" srcOrd="2" destOrd="0" presId="urn:microsoft.com/office/officeart/2005/8/layout/hProcess4"/>
    <dgm:cxn modelId="{A4A82224-FC8C-4276-B5B6-16398A574C32}" type="presParOf" srcId="{EC0CD6D2-A8F1-4E8C-9D3A-FC01156691CC}" destId="{E7BB9D0B-76EB-4983-B089-ED36BCA22282}" srcOrd="0" destOrd="0" presId="urn:microsoft.com/office/officeart/2005/8/layout/hProcess4"/>
    <dgm:cxn modelId="{60203274-2FD4-4FFC-B683-FCB2464F572B}" type="presParOf" srcId="{E7BB9D0B-76EB-4983-B089-ED36BCA22282}" destId="{86B4421D-234C-4733-A1C0-3B5539C7BBF2}" srcOrd="0" destOrd="0" presId="urn:microsoft.com/office/officeart/2005/8/layout/hProcess4"/>
    <dgm:cxn modelId="{31722031-CA30-44D8-B550-AFC8DD6FB65F}" type="presParOf" srcId="{E7BB9D0B-76EB-4983-B089-ED36BCA22282}" destId="{33A0DC66-41B2-4B7A-8560-CF862CEB6D9E}" srcOrd="1" destOrd="0" presId="urn:microsoft.com/office/officeart/2005/8/layout/hProcess4"/>
    <dgm:cxn modelId="{F8B9EE26-4DE4-4E74-9E05-615906A514B8}" type="presParOf" srcId="{E7BB9D0B-76EB-4983-B089-ED36BCA22282}" destId="{BF6055F0-545A-4040-B86F-57340DE0DB35}" srcOrd="2" destOrd="0" presId="urn:microsoft.com/office/officeart/2005/8/layout/hProcess4"/>
    <dgm:cxn modelId="{C5256E38-7793-4E02-8967-B962FB922838}" type="presParOf" srcId="{E7BB9D0B-76EB-4983-B089-ED36BCA22282}" destId="{F9D34C0E-3968-4E85-AE0D-3A015C915954}" srcOrd="3" destOrd="0" presId="urn:microsoft.com/office/officeart/2005/8/layout/hProcess4"/>
    <dgm:cxn modelId="{80D5E5D7-7D61-496E-A51E-FFA1534F76B7}" type="presParOf" srcId="{E7BB9D0B-76EB-4983-B089-ED36BCA22282}" destId="{D4546CE8-28C1-47D9-906A-0779BE83983F}" srcOrd="4" destOrd="0" presId="urn:microsoft.com/office/officeart/2005/8/layout/hProcess4"/>
    <dgm:cxn modelId="{D84D3228-3F32-407E-AD32-92F2D139F248}" type="presParOf" srcId="{EC0CD6D2-A8F1-4E8C-9D3A-FC01156691CC}" destId="{845F3533-D352-483D-A863-0E1508576F12}" srcOrd="1" destOrd="0" presId="urn:microsoft.com/office/officeart/2005/8/layout/hProcess4"/>
    <dgm:cxn modelId="{2457873A-1AD4-4A71-8A0D-8786FA1ECBE7}" type="presParOf" srcId="{EC0CD6D2-A8F1-4E8C-9D3A-FC01156691CC}" destId="{C2DD9539-3A1B-4A3C-BFBA-94BE3C021721}" srcOrd="2" destOrd="0" presId="urn:microsoft.com/office/officeart/2005/8/layout/hProcess4"/>
    <dgm:cxn modelId="{1C309A54-02A2-4EB1-9814-E823DFF18F53}" type="presParOf" srcId="{C2DD9539-3A1B-4A3C-BFBA-94BE3C021721}" destId="{9CDCEB43-9D10-4B81-8242-9CA7EF23B3A5}" srcOrd="0" destOrd="0" presId="urn:microsoft.com/office/officeart/2005/8/layout/hProcess4"/>
    <dgm:cxn modelId="{8C7C66A2-20BB-4569-BF75-4E4BD660474F}" type="presParOf" srcId="{C2DD9539-3A1B-4A3C-BFBA-94BE3C021721}" destId="{919CD9B3-371A-4BC6-9E4E-CD032B26C318}" srcOrd="1" destOrd="0" presId="urn:microsoft.com/office/officeart/2005/8/layout/hProcess4"/>
    <dgm:cxn modelId="{FE102758-87E7-41EF-B99C-50AF17A2DF05}" type="presParOf" srcId="{C2DD9539-3A1B-4A3C-BFBA-94BE3C021721}" destId="{94727F32-802D-4256-A55E-F7EADA2DFBCC}" srcOrd="2" destOrd="0" presId="urn:microsoft.com/office/officeart/2005/8/layout/hProcess4"/>
    <dgm:cxn modelId="{4C1C7458-324D-4F37-ABC1-1A8F1525FDF4}" type="presParOf" srcId="{C2DD9539-3A1B-4A3C-BFBA-94BE3C021721}" destId="{65314300-6C71-41DE-86F0-9BB9C732C038}" srcOrd="3" destOrd="0" presId="urn:microsoft.com/office/officeart/2005/8/layout/hProcess4"/>
    <dgm:cxn modelId="{33424A40-1293-4870-8D42-58543CB1E0B5}" type="presParOf" srcId="{C2DD9539-3A1B-4A3C-BFBA-94BE3C021721}" destId="{7BF666AA-37B6-4472-B323-09B1C4866A16}" srcOrd="4" destOrd="0" presId="urn:microsoft.com/office/officeart/2005/8/layout/hProcess4"/>
    <dgm:cxn modelId="{0499597A-EDF5-417A-8EDA-9B078D8C7F0A}" type="presParOf" srcId="{EC0CD6D2-A8F1-4E8C-9D3A-FC01156691CC}" destId="{1FB4E781-BFA1-4F53-B826-39C495886E0B}" srcOrd="3" destOrd="0" presId="urn:microsoft.com/office/officeart/2005/8/layout/hProcess4"/>
    <dgm:cxn modelId="{96074CCE-168C-4E52-AFC5-7AE630E81295}" type="presParOf" srcId="{EC0CD6D2-A8F1-4E8C-9D3A-FC01156691CC}" destId="{D05338B4-1BED-4B55-8107-ED349B95961B}" srcOrd="4" destOrd="0" presId="urn:microsoft.com/office/officeart/2005/8/layout/hProcess4"/>
    <dgm:cxn modelId="{FD9508D6-47B8-4829-9CAD-1729CF062D99}" type="presParOf" srcId="{D05338B4-1BED-4B55-8107-ED349B95961B}" destId="{54A36FE4-6DDD-4612-8F74-12625285933C}" srcOrd="0" destOrd="0" presId="urn:microsoft.com/office/officeart/2005/8/layout/hProcess4"/>
    <dgm:cxn modelId="{CCF0444A-8864-4D3F-9CF1-BEDAA64DF517}" type="presParOf" srcId="{D05338B4-1BED-4B55-8107-ED349B95961B}" destId="{32B6A36D-EE0B-4B36-8DF8-C2650D6C79AE}" srcOrd="1" destOrd="0" presId="urn:microsoft.com/office/officeart/2005/8/layout/hProcess4"/>
    <dgm:cxn modelId="{C9B492C6-2299-49AA-AA0D-31AD70F7DBE0}" type="presParOf" srcId="{D05338B4-1BED-4B55-8107-ED349B95961B}" destId="{CA28D65B-9269-46AE-8FB9-863A438D1263}" srcOrd="2" destOrd="0" presId="urn:microsoft.com/office/officeart/2005/8/layout/hProcess4"/>
    <dgm:cxn modelId="{2B705E9C-D8C7-4A1D-90AC-E61ED21C6D20}" type="presParOf" srcId="{D05338B4-1BED-4B55-8107-ED349B95961B}" destId="{999137F7-3898-42CB-B832-9B96413A29D5}" srcOrd="3" destOrd="0" presId="urn:microsoft.com/office/officeart/2005/8/layout/hProcess4"/>
    <dgm:cxn modelId="{9C1FBB81-517D-4FC5-A1EE-7CDB76E85B97}" type="presParOf" srcId="{D05338B4-1BED-4B55-8107-ED349B95961B}" destId="{66D3505B-A4EF-4930-9D8B-3D8296EA70AA}" srcOrd="4" destOrd="0" presId="urn:microsoft.com/office/officeart/2005/8/layout/h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1">
            <a:lumMod val="50000"/>
          </a:schemeClr>
        </a:solidFill>
      </dgm:spPr>
      <dgm:t>
        <a:bodyPr/>
        <a:lstStyle/>
        <a:p>
          <a:r>
            <a:rPr lang="en-US" sz="1400" b="0" dirty="0" smtClean="0">
              <a:solidFill>
                <a:schemeClr val="accent4"/>
              </a:solidFill>
              <a:latin typeface="Times New Roman" panose="02020603050405020304" pitchFamily="18" charset="0"/>
              <a:cs typeface="Times New Roman" panose="02020603050405020304" pitchFamily="18" charset="0"/>
            </a:rPr>
            <a:t>Sprint 0</a:t>
          </a:r>
          <a:endParaRPr lang="fr-FR" sz="1400" b="0" dirty="0">
            <a:solidFill>
              <a:schemeClr val="accent4"/>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2A914293-EE8C-4E25-9619-49B1A4B185FA}" type="presOf" srcId="{C2CB3E0E-D5D0-4146-B83E-3BB1FD40CE66}" destId="{1975BA60-7AA8-40EF-ABF5-1C685B822D99}" srcOrd="0" destOrd="0" presId="urn:microsoft.com/office/officeart/2005/8/layout/hChevron3"/>
    <dgm:cxn modelId="{E070963A-A42F-4ED6-8DFC-D21BAD1C1402}" type="presOf" srcId="{9B1E134C-7B7A-4C46-8566-253789203C59}" destId="{A10B9D3B-D413-4419-B01A-2FDC8C859261}" srcOrd="0" destOrd="0" presId="urn:microsoft.com/office/officeart/2005/8/layout/hChevron3"/>
    <dgm:cxn modelId="{59CB437E-3330-4E2E-A2D6-31363BD5EC20}" srcId="{C2CB3E0E-D5D0-4146-B83E-3BB1FD40CE66}" destId="{5D40B57D-2BCD-4257-B84A-F838B795C01B}" srcOrd="1" destOrd="0" parTransId="{9B6C90C3-6CD0-4DDC-BF50-7BE42E927BF6}" sibTransId="{DC210DCB-714A-48ED-8B36-6F7734FBDA17}"/>
    <dgm:cxn modelId="{077FB12F-4A6D-4B10-8E3B-7A758685EBBD}" type="presOf" srcId="{5D40B57D-2BCD-4257-B84A-F838B795C01B}" destId="{80476667-7797-4131-A288-6813848F6541}" srcOrd="0" destOrd="0" presId="urn:microsoft.com/office/officeart/2005/8/layout/hChevron3"/>
    <dgm:cxn modelId="{BB6C95E5-C13C-410A-A5FC-E52761354C8A}" type="presOf" srcId="{5546EE1B-E724-4AB2-9DAA-C2D1B466DC06}" destId="{07847AE0-AADD-4377-81D8-5F15839CFDAA}" srcOrd="0" destOrd="0" presId="urn:microsoft.com/office/officeart/2005/8/layout/hChevron3"/>
    <dgm:cxn modelId="{C314FC4F-B984-4741-AD44-1458FB345838}" type="presOf" srcId="{9D810A0A-795E-4123-A270-EFA50B184F39}" destId="{2B49C14B-EECA-4C7C-9531-D9C92BDBA52C}"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D5A0CEE1-1569-4FB7-B727-22CC6A401024}" srcId="{C2CB3E0E-D5D0-4146-B83E-3BB1FD40CE66}" destId="{9D810A0A-795E-4123-A270-EFA50B184F39}" srcOrd="2" destOrd="0" parTransId="{78B448CB-87DB-4418-97CD-4D00676C87A1}" sibTransId="{5F96FE33-D0B0-4797-9161-A9CF180826DD}"/>
    <dgm:cxn modelId="{C7F48540-757B-4570-B35B-561A22E71705}" type="presOf" srcId="{D5F073DB-4D84-4FB1-81FB-1035FA185E68}" destId="{716DC0DA-6620-410A-B878-D295E914B360}" srcOrd="0" destOrd="0" presId="urn:microsoft.com/office/officeart/2005/8/layout/hChevron3"/>
    <dgm:cxn modelId="{5AE763C5-2ABA-410F-BE5F-A0366BE193B8}" type="presParOf" srcId="{1975BA60-7AA8-40EF-ABF5-1C685B822D99}" destId="{A10B9D3B-D413-4419-B01A-2FDC8C859261}" srcOrd="0" destOrd="0" presId="urn:microsoft.com/office/officeart/2005/8/layout/hChevron3"/>
    <dgm:cxn modelId="{06FFABF5-645C-4B7F-8A2F-04452729B6A5}" type="presParOf" srcId="{1975BA60-7AA8-40EF-ABF5-1C685B822D99}" destId="{0C3AFD45-92A8-4870-9CDA-76F48C451F56}" srcOrd="1" destOrd="0" presId="urn:microsoft.com/office/officeart/2005/8/layout/hChevron3"/>
    <dgm:cxn modelId="{538E7791-A775-4EE7-B5BE-0B5B02A3540B}" type="presParOf" srcId="{1975BA60-7AA8-40EF-ABF5-1C685B822D99}" destId="{80476667-7797-4131-A288-6813848F6541}" srcOrd="2" destOrd="0" presId="urn:microsoft.com/office/officeart/2005/8/layout/hChevron3"/>
    <dgm:cxn modelId="{931EE417-E681-4F2C-B0B2-635B8F62439D}" type="presParOf" srcId="{1975BA60-7AA8-40EF-ABF5-1C685B822D99}" destId="{2DBAC43C-18F8-46B8-B80F-FF42CAA390FB}" srcOrd="3" destOrd="0" presId="urn:microsoft.com/office/officeart/2005/8/layout/hChevron3"/>
    <dgm:cxn modelId="{BC47F2C8-B1B9-4FC9-AE5F-8928EF4622EE}" type="presParOf" srcId="{1975BA60-7AA8-40EF-ABF5-1C685B822D99}" destId="{2B49C14B-EECA-4C7C-9531-D9C92BDBA52C}" srcOrd="4" destOrd="0" presId="urn:microsoft.com/office/officeart/2005/8/layout/hChevron3"/>
    <dgm:cxn modelId="{4CBB41DB-EEA0-4DD2-AAC5-560BFA4E4172}" type="presParOf" srcId="{1975BA60-7AA8-40EF-ABF5-1C685B822D99}" destId="{8FE0442B-3B7E-428C-BF23-DC45D5ABF403}" srcOrd="5" destOrd="0" presId="urn:microsoft.com/office/officeart/2005/8/layout/hChevron3"/>
    <dgm:cxn modelId="{02A19DCA-09BF-4866-A7E2-6AD788359451}" type="presParOf" srcId="{1975BA60-7AA8-40EF-ABF5-1C685B822D99}" destId="{716DC0DA-6620-410A-B878-D295E914B360}" srcOrd="6" destOrd="0" presId="urn:microsoft.com/office/officeart/2005/8/layout/hChevron3"/>
    <dgm:cxn modelId="{C915478C-173A-4B1C-AA68-4C8C57962419}" type="presParOf" srcId="{1975BA60-7AA8-40EF-ABF5-1C685B822D99}" destId="{BCB263FC-93C4-4F3E-B303-ABE9913C01B2}" srcOrd="7" destOrd="0" presId="urn:microsoft.com/office/officeart/2005/8/layout/hChevron3"/>
    <dgm:cxn modelId="{61CB2A2A-8055-4CF7-9DFA-8B158C7F1BA4}"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5.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1">
            <a:lumMod val="50000"/>
          </a:schemeClr>
        </a:solidFill>
      </dgm:spPr>
      <dgm:t>
        <a:bodyPr/>
        <a:lstStyle/>
        <a:p>
          <a:r>
            <a:rPr lang="en-US" sz="1400" b="0" dirty="0" smtClean="0">
              <a:solidFill>
                <a:schemeClr val="accent4"/>
              </a:solidFill>
              <a:latin typeface="Times New Roman" panose="02020603050405020304" pitchFamily="18" charset="0"/>
              <a:cs typeface="Times New Roman" panose="02020603050405020304" pitchFamily="18" charset="0"/>
            </a:rPr>
            <a:t>Sprint 0</a:t>
          </a:r>
          <a:endParaRPr lang="fr-FR" sz="1400" b="0" dirty="0">
            <a:solidFill>
              <a:schemeClr val="accent4"/>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2A914293-EE8C-4E25-9619-49B1A4B185FA}" type="presOf" srcId="{C2CB3E0E-D5D0-4146-B83E-3BB1FD40CE66}" destId="{1975BA60-7AA8-40EF-ABF5-1C685B822D99}" srcOrd="0" destOrd="0" presId="urn:microsoft.com/office/officeart/2005/8/layout/hChevron3"/>
    <dgm:cxn modelId="{E070963A-A42F-4ED6-8DFC-D21BAD1C1402}" type="presOf" srcId="{9B1E134C-7B7A-4C46-8566-253789203C59}" destId="{A10B9D3B-D413-4419-B01A-2FDC8C859261}" srcOrd="0" destOrd="0" presId="urn:microsoft.com/office/officeart/2005/8/layout/hChevron3"/>
    <dgm:cxn modelId="{59CB437E-3330-4E2E-A2D6-31363BD5EC20}" srcId="{C2CB3E0E-D5D0-4146-B83E-3BB1FD40CE66}" destId="{5D40B57D-2BCD-4257-B84A-F838B795C01B}" srcOrd="1" destOrd="0" parTransId="{9B6C90C3-6CD0-4DDC-BF50-7BE42E927BF6}" sibTransId="{DC210DCB-714A-48ED-8B36-6F7734FBDA17}"/>
    <dgm:cxn modelId="{077FB12F-4A6D-4B10-8E3B-7A758685EBBD}" type="presOf" srcId="{5D40B57D-2BCD-4257-B84A-F838B795C01B}" destId="{80476667-7797-4131-A288-6813848F6541}" srcOrd="0" destOrd="0" presId="urn:microsoft.com/office/officeart/2005/8/layout/hChevron3"/>
    <dgm:cxn modelId="{BB6C95E5-C13C-410A-A5FC-E52761354C8A}" type="presOf" srcId="{5546EE1B-E724-4AB2-9DAA-C2D1B466DC06}" destId="{07847AE0-AADD-4377-81D8-5F15839CFDAA}" srcOrd="0" destOrd="0" presId="urn:microsoft.com/office/officeart/2005/8/layout/hChevron3"/>
    <dgm:cxn modelId="{C314FC4F-B984-4741-AD44-1458FB345838}" type="presOf" srcId="{9D810A0A-795E-4123-A270-EFA50B184F39}" destId="{2B49C14B-EECA-4C7C-9531-D9C92BDBA52C}"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D5A0CEE1-1569-4FB7-B727-22CC6A401024}" srcId="{C2CB3E0E-D5D0-4146-B83E-3BB1FD40CE66}" destId="{9D810A0A-795E-4123-A270-EFA50B184F39}" srcOrd="2" destOrd="0" parTransId="{78B448CB-87DB-4418-97CD-4D00676C87A1}" sibTransId="{5F96FE33-D0B0-4797-9161-A9CF180826DD}"/>
    <dgm:cxn modelId="{C7F48540-757B-4570-B35B-561A22E71705}" type="presOf" srcId="{D5F073DB-4D84-4FB1-81FB-1035FA185E68}" destId="{716DC0DA-6620-410A-B878-D295E914B360}" srcOrd="0" destOrd="0" presId="urn:microsoft.com/office/officeart/2005/8/layout/hChevron3"/>
    <dgm:cxn modelId="{5AE763C5-2ABA-410F-BE5F-A0366BE193B8}" type="presParOf" srcId="{1975BA60-7AA8-40EF-ABF5-1C685B822D99}" destId="{A10B9D3B-D413-4419-B01A-2FDC8C859261}" srcOrd="0" destOrd="0" presId="urn:microsoft.com/office/officeart/2005/8/layout/hChevron3"/>
    <dgm:cxn modelId="{06FFABF5-645C-4B7F-8A2F-04452729B6A5}" type="presParOf" srcId="{1975BA60-7AA8-40EF-ABF5-1C685B822D99}" destId="{0C3AFD45-92A8-4870-9CDA-76F48C451F56}" srcOrd="1" destOrd="0" presId="urn:microsoft.com/office/officeart/2005/8/layout/hChevron3"/>
    <dgm:cxn modelId="{538E7791-A775-4EE7-B5BE-0B5B02A3540B}" type="presParOf" srcId="{1975BA60-7AA8-40EF-ABF5-1C685B822D99}" destId="{80476667-7797-4131-A288-6813848F6541}" srcOrd="2" destOrd="0" presId="urn:microsoft.com/office/officeart/2005/8/layout/hChevron3"/>
    <dgm:cxn modelId="{931EE417-E681-4F2C-B0B2-635B8F62439D}" type="presParOf" srcId="{1975BA60-7AA8-40EF-ABF5-1C685B822D99}" destId="{2DBAC43C-18F8-46B8-B80F-FF42CAA390FB}" srcOrd="3" destOrd="0" presId="urn:microsoft.com/office/officeart/2005/8/layout/hChevron3"/>
    <dgm:cxn modelId="{BC47F2C8-B1B9-4FC9-AE5F-8928EF4622EE}" type="presParOf" srcId="{1975BA60-7AA8-40EF-ABF5-1C685B822D99}" destId="{2B49C14B-EECA-4C7C-9531-D9C92BDBA52C}" srcOrd="4" destOrd="0" presId="urn:microsoft.com/office/officeart/2005/8/layout/hChevron3"/>
    <dgm:cxn modelId="{4CBB41DB-EEA0-4DD2-AAC5-560BFA4E4172}" type="presParOf" srcId="{1975BA60-7AA8-40EF-ABF5-1C685B822D99}" destId="{8FE0442B-3B7E-428C-BF23-DC45D5ABF403}" srcOrd="5" destOrd="0" presId="urn:microsoft.com/office/officeart/2005/8/layout/hChevron3"/>
    <dgm:cxn modelId="{02A19DCA-09BF-4866-A7E2-6AD788359451}" type="presParOf" srcId="{1975BA60-7AA8-40EF-ABF5-1C685B822D99}" destId="{716DC0DA-6620-410A-B878-D295E914B360}" srcOrd="6" destOrd="0" presId="urn:microsoft.com/office/officeart/2005/8/layout/hChevron3"/>
    <dgm:cxn modelId="{C915478C-173A-4B1C-AA68-4C8C57962419}" type="presParOf" srcId="{1975BA60-7AA8-40EF-ABF5-1C685B822D99}" destId="{BCB263FC-93C4-4F3E-B303-ABE9913C01B2}" srcOrd="7" destOrd="0" presId="urn:microsoft.com/office/officeart/2005/8/layout/hChevron3"/>
    <dgm:cxn modelId="{61CB2A2A-8055-4CF7-9DFA-8B158C7F1BA4}"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6.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1">
            <a:lumMod val="75000"/>
          </a:schemeClr>
        </a:solidFill>
      </dgm:spPr>
      <dgm:t>
        <a:bodyPr/>
        <a:lstStyle/>
        <a:p>
          <a:r>
            <a:rPr lang="en-US" sz="1400" b="0" dirty="0" smtClean="0">
              <a:solidFill>
                <a:schemeClr val="accent6"/>
              </a:solidFill>
              <a:latin typeface="Times New Roman" panose="02020603050405020304" pitchFamily="18" charset="0"/>
              <a:cs typeface="Times New Roman" panose="02020603050405020304" pitchFamily="18" charset="0"/>
            </a:rPr>
            <a:t>Sprint 1</a:t>
          </a:r>
          <a:r>
            <a:rPr lang="fr-FR" sz="1400" b="0" dirty="0" smtClean="0">
              <a:solidFill>
                <a:schemeClr val="accent6"/>
              </a:solidFill>
              <a:latin typeface="Times New Roman" panose="02020603050405020304" pitchFamily="18" charset="0"/>
              <a:cs typeface="Times New Roman" panose="02020603050405020304" pitchFamily="18" charset="0"/>
            </a:rPr>
            <a:t> </a:t>
          </a:r>
          <a:endParaRPr lang="fr-FR" sz="1400" b="0" dirty="0">
            <a:solidFill>
              <a:schemeClr val="accent6"/>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4B65816F-047F-4434-AB47-E760381F6401}" type="presOf" srcId="{D5F073DB-4D84-4FB1-81FB-1035FA185E68}" destId="{716DC0DA-6620-410A-B878-D295E914B360}" srcOrd="0" destOrd="0" presId="urn:microsoft.com/office/officeart/2005/8/layout/hChevron3"/>
    <dgm:cxn modelId="{0AB62BD8-64AB-4B80-9708-0994E1339A8E}" type="presOf" srcId="{9D810A0A-795E-4123-A270-EFA50B184F39}" destId="{2B49C14B-EECA-4C7C-9531-D9C92BDBA52C}" srcOrd="0" destOrd="0" presId="urn:microsoft.com/office/officeart/2005/8/layout/hChevron3"/>
    <dgm:cxn modelId="{88778ACD-0BF5-4F67-B291-BCCF03DA5E7A}" type="presOf" srcId="{C2CB3E0E-D5D0-4146-B83E-3BB1FD40CE66}" destId="{1975BA60-7AA8-40EF-ABF5-1C685B822D99}" srcOrd="0" destOrd="0" presId="urn:microsoft.com/office/officeart/2005/8/layout/hChevron3"/>
    <dgm:cxn modelId="{59CB437E-3330-4E2E-A2D6-31363BD5EC20}" srcId="{C2CB3E0E-D5D0-4146-B83E-3BB1FD40CE66}" destId="{5D40B57D-2BCD-4257-B84A-F838B795C01B}" srcOrd="1" destOrd="0" parTransId="{9B6C90C3-6CD0-4DDC-BF50-7BE42E927BF6}" sibTransId="{DC210DCB-714A-48ED-8B36-6F7734FBDA17}"/>
    <dgm:cxn modelId="{78387AA9-C185-4FFF-9F4D-81C7BAD0F70E}" type="presOf" srcId="{5546EE1B-E724-4AB2-9DAA-C2D1B466DC06}" destId="{07847AE0-AADD-4377-81D8-5F15839CFDAA}" srcOrd="0" destOrd="0" presId="urn:microsoft.com/office/officeart/2005/8/layout/hChevron3"/>
    <dgm:cxn modelId="{F023F264-FD5B-41FA-AB8F-AFD31B1948F7}" type="presOf" srcId="{9B1E134C-7B7A-4C46-8566-253789203C59}" destId="{A10B9D3B-D413-4419-B01A-2FDC8C859261}"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903FA4E3-8265-439E-A688-76EB5D7E7603}" type="presOf" srcId="{5D40B57D-2BCD-4257-B84A-F838B795C01B}" destId="{80476667-7797-4131-A288-6813848F6541}" srcOrd="0" destOrd="0" presId="urn:microsoft.com/office/officeart/2005/8/layout/hChevron3"/>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D5A0CEE1-1569-4FB7-B727-22CC6A401024}" srcId="{C2CB3E0E-D5D0-4146-B83E-3BB1FD40CE66}" destId="{9D810A0A-795E-4123-A270-EFA50B184F39}" srcOrd="2" destOrd="0" parTransId="{78B448CB-87DB-4418-97CD-4D00676C87A1}" sibTransId="{5F96FE33-D0B0-4797-9161-A9CF180826DD}"/>
    <dgm:cxn modelId="{EB01DFE7-A070-466C-94A6-BE261E825455}" type="presParOf" srcId="{1975BA60-7AA8-40EF-ABF5-1C685B822D99}" destId="{A10B9D3B-D413-4419-B01A-2FDC8C859261}" srcOrd="0" destOrd="0" presId="urn:microsoft.com/office/officeart/2005/8/layout/hChevron3"/>
    <dgm:cxn modelId="{8F4A5046-3FC1-4940-B76E-7DCCCDAC9968}" type="presParOf" srcId="{1975BA60-7AA8-40EF-ABF5-1C685B822D99}" destId="{0C3AFD45-92A8-4870-9CDA-76F48C451F56}" srcOrd="1" destOrd="0" presId="urn:microsoft.com/office/officeart/2005/8/layout/hChevron3"/>
    <dgm:cxn modelId="{9A54A3C1-A205-4DAA-AEB0-F89E0B884909}" type="presParOf" srcId="{1975BA60-7AA8-40EF-ABF5-1C685B822D99}" destId="{80476667-7797-4131-A288-6813848F6541}" srcOrd="2" destOrd="0" presId="urn:microsoft.com/office/officeart/2005/8/layout/hChevron3"/>
    <dgm:cxn modelId="{8A203611-A301-4C70-8143-EE8D39EE067E}" type="presParOf" srcId="{1975BA60-7AA8-40EF-ABF5-1C685B822D99}" destId="{2DBAC43C-18F8-46B8-B80F-FF42CAA390FB}" srcOrd="3" destOrd="0" presId="urn:microsoft.com/office/officeart/2005/8/layout/hChevron3"/>
    <dgm:cxn modelId="{102A2D68-7A0D-4C87-9F7E-540C2B7DD9A8}" type="presParOf" srcId="{1975BA60-7AA8-40EF-ABF5-1C685B822D99}" destId="{2B49C14B-EECA-4C7C-9531-D9C92BDBA52C}" srcOrd="4" destOrd="0" presId="urn:microsoft.com/office/officeart/2005/8/layout/hChevron3"/>
    <dgm:cxn modelId="{F76EA85F-F260-4967-A363-D6547D82ECFB}" type="presParOf" srcId="{1975BA60-7AA8-40EF-ABF5-1C685B822D99}" destId="{8FE0442B-3B7E-428C-BF23-DC45D5ABF403}" srcOrd="5" destOrd="0" presId="urn:microsoft.com/office/officeart/2005/8/layout/hChevron3"/>
    <dgm:cxn modelId="{64F18EC4-9822-4ED4-87A3-82C0B9A18787}" type="presParOf" srcId="{1975BA60-7AA8-40EF-ABF5-1C685B822D99}" destId="{716DC0DA-6620-410A-B878-D295E914B360}" srcOrd="6" destOrd="0" presId="urn:microsoft.com/office/officeart/2005/8/layout/hChevron3"/>
    <dgm:cxn modelId="{AD4C6B1E-7B8B-41C3-A324-93021084B3A1}" type="presParOf" srcId="{1975BA60-7AA8-40EF-ABF5-1C685B822D99}" destId="{BCB263FC-93C4-4F3E-B303-ABE9913C01B2}" srcOrd="7" destOrd="0" presId="urn:microsoft.com/office/officeart/2005/8/layout/hChevron3"/>
    <dgm:cxn modelId="{436A8D70-5227-4986-8BC1-43BF873E0E69}"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63D92F68-B52C-41ED-9534-D4A56193F813}"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fr-FR"/>
        </a:p>
      </dgm:t>
    </dgm:pt>
    <dgm:pt modelId="{F0C5BF50-3E47-4928-8DBB-7219E638B1CD}">
      <dgm:prSet phldrT="[Texte]" custT="1"/>
      <dgm:spPr>
        <a:solidFill>
          <a:schemeClr val="accent1">
            <a:lumMod val="75000"/>
          </a:schemeClr>
        </a:solidFill>
      </dgm:spPr>
      <dgm:t>
        <a:bodyPr/>
        <a:lstStyle/>
        <a:p>
          <a:r>
            <a:rPr lang="fr-FR" sz="1600" b="1" dirty="0" smtClean="0">
              <a:solidFill>
                <a:schemeClr val="accent4"/>
              </a:solidFill>
            </a:rPr>
            <a:t>Sprint goal</a:t>
          </a:r>
          <a:endParaRPr lang="fr-FR" sz="1600" b="1" dirty="0">
            <a:solidFill>
              <a:schemeClr val="accent4"/>
            </a:solidFill>
          </a:endParaRPr>
        </a:p>
      </dgm:t>
    </dgm:pt>
    <dgm:pt modelId="{DB4816B9-39A8-4D8F-A574-3CEC891E8793}" type="parTrans" cxnId="{85C58ED2-121E-41FF-89FD-9C0A763C5FFA}">
      <dgm:prSet/>
      <dgm:spPr/>
      <dgm:t>
        <a:bodyPr/>
        <a:lstStyle/>
        <a:p>
          <a:endParaRPr lang="fr-FR"/>
        </a:p>
      </dgm:t>
    </dgm:pt>
    <dgm:pt modelId="{8E9BCFA2-55B6-4F13-B35E-3D08F8FB2A4D}" type="sibTrans" cxnId="{85C58ED2-121E-41FF-89FD-9C0A763C5FFA}">
      <dgm:prSet/>
      <dgm:spPr/>
      <dgm:t>
        <a:bodyPr/>
        <a:lstStyle/>
        <a:p>
          <a:endParaRPr lang="fr-FR"/>
        </a:p>
      </dgm:t>
    </dgm:pt>
    <dgm:pt modelId="{6D818538-72B8-444C-8A24-999B5E4988C6}">
      <dgm:prSet phldrT="[Texte]" custT="1"/>
      <dgm:spPr>
        <a:solidFill>
          <a:schemeClr val="accent1">
            <a:lumMod val="75000"/>
          </a:schemeClr>
        </a:solidFill>
      </dgm:spPr>
      <dgm:t>
        <a:bodyPr/>
        <a:lstStyle/>
        <a:p>
          <a:r>
            <a:rPr lang="fr-FR" sz="1400" dirty="0" smtClean="0">
              <a:solidFill>
                <a:schemeClr val="accent4"/>
              </a:solidFill>
              <a:latin typeface="Times New Roman" panose="02020603050405020304" pitchFamily="18" charset="0"/>
              <a:cs typeface="Times New Roman" panose="02020603050405020304" pitchFamily="18" charset="0"/>
            </a:rPr>
            <a:t>Participant</a:t>
          </a:r>
          <a:endParaRPr lang="fr-FR" sz="1900" dirty="0">
            <a:latin typeface="Times New Roman" panose="02020603050405020304" pitchFamily="18" charset="0"/>
            <a:cs typeface="Times New Roman" panose="02020603050405020304" pitchFamily="18" charset="0"/>
          </a:endParaRPr>
        </a:p>
      </dgm:t>
    </dgm:pt>
    <dgm:pt modelId="{92B3D319-91C8-45C0-9A16-485181550E13}" type="parTrans" cxnId="{7A5C9D5B-DF1B-4D9B-A12D-EA509A2C94DF}">
      <dgm:prSet/>
      <dgm:spPr/>
      <dgm:t>
        <a:bodyPr/>
        <a:lstStyle/>
        <a:p>
          <a:endParaRPr lang="fr-FR"/>
        </a:p>
      </dgm:t>
    </dgm:pt>
    <dgm:pt modelId="{BB37AFAA-7D28-4621-9EFA-0962AD49A1A2}" type="sibTrans" cxnId="{7A5C9D5B-DF1B-4D9B-A12D-EA509A2C94DF}">
      <dgm:prSet/>
      <dgm:spPr/>
      <dgm:t>
        <a:bodyPr/>
        <a:lstStyle/>
        <a:p>
          <a:endParaRPr lang="fr-FR"/>
        </a:p>
      </dgm:t>
    </dgm:pt>
    <dgm:pt modelId="{CE930E1E-5CF2-4E50-964A-ED6442D613AA}">
      <dgm:prSet phldrT="[Texte]"/>
      <dgm:spPr>
        <a:solidFill>
          <a:schemeClr val="accent1">
            <a:lumMod val="75000"/>
          </a:schemeClr>
        </a:solidFill>
      </dgm:spPr>
      <dgm:t>
        <a:bodyPr/>
        <a:lstStyle/>
        <a:p>
          <a:r>
            <a:rPr lang="fr-FR" dirty="0" smtClean="0">
              <a:solidFill>
                <a:schemeClr val="accent5"/>
              </a:solidFill>
              <a:latin typeface="Times New Roman" panose="02020603050405020304" pitchFamily="18" charset="0"/>
              <a:cs typeface="Times New Roman" panose="02020603050405020304" pitchFamily="18" charset="0"/>
            </a:rPr>
            <a:t>S’authentifier</a:t>
          </a:r>
          <a:endParaRPr lang="fr-FR" dirty="0"/>
        </a:p>
      </dgm:t>
    </dgm:pt>
    <dgm:pt modelId="{11870852-BCED-481B-92CB-E5EF357AE3D1}" type="parTrans" cxnId="{E66908A6-CB4F-4F07-80D4-3A6643419E17}">
      <dgm:prSet/>
      <dgm:spPr/>
      <dgm:t>
        <a:bodyPr/>
        <a:lstStyle/>
        <a:p>
          <a:endParaRPr lang="fr-FR"/>
        </a:p>
      </dgm:t>
    </dgm:pt>
    <dgm:pt modelId="{522AA46B-83C6-418D-9193-2FCC71BCB6A2}" type="sibTrans" cxnId="{E66908A6-CB4F-4F07-80D4-3A6643419E17}">
      <dgm:prSet/>
      <dgm:spPr/>
      <dgm:t>
        <a:bodyPr/>
        <a:lstStyle/>
        <a:p>
          <a:endParaRPr lang="fr-FR"/>
        </a:p>
      </dgm:t>
    </dgm:pt>
    <dgm:pt modelId="{266CB7E1-36A3-49B4-AC4A-C05039F6FD79}">
      <dgm:prSet phldrT="[Texte]"/>
      <dgm:spPr>
        <a:solidFill>
          <a:schemeClr val="accent1">
            <a:lumMod val="75000"/>
          </a:schemeClr>
        </a:solidFill>
      </dgm:spPr>
      <dgm:t>
        <a:bodyPr/>
        <a:lstStyle/>
        <a:p>
          <a:r>
            <a:rPr lang="fr-FR" dirty="0" smtClean="0">
              <a:solidFill>
                <a:schemeClr val="accent5"/>
              </a:solidFill>
              <a:latin typeface="Times New Roman" panose="02020603050405020304" pitchFamily="18" charset="0"/>
              <a:cs typeface="Times New Roman" panose="02020603050405020304" pitchFamily="18" charset="0"/>
            </a:rPr>
            <a:t>S’authentifier</a:t>
          </a:r>
          <a:endParaRPr lang="fr-FR" dirty="0"/>
        </a:p>
      </dgm:t>
    </dgm:pt>
    <dgm:pt modelId="{30F306BA-98F5-4F96-B2FA-4E356B51A83C}" type="parTrans" cxnId="{AF730CFE-0F88-4482-950F-FBC7EC9B2B9D}">
      <dgm:prSet/>
      <dgm:spPr/>
      <dgm:t>
        <a:bodyPr/>
        <a:lstStyle/>
        <a:p>
          <a:endParaRPr lang="fr-FR"/>
        </a:p>
      </dgm:t>
    </dgm:pt>
    <dgm:pt modelId="{95635AF4-C1D8-458B-88F0-93BB4DC9C489}" type="sibTrans" cxnId="{AF730CFE-0F88-4482-950F-FBC7EC9B2B9D}">
      <dgm:prSet/>
      <dgm:spPr/>
      <dgm:t>
        <a:bodyPr/>
        <a:lstStyle/>
        <a:p>
          <a:endParaRPr lang="fr-FR"/>
        </a:p>
      </dgm:t>
    </dgm:pt>
    <dgm:pt modelId="{1571FB6B-1951-4B11-B49D-91AAD7E3975E}">
      <dgm:prSet phldrT="[Texte]" custT="1"/>
      <dgm:spPr>
        <a:solidFill>
          <a:schemeClr val="accent1">
            <a:lumMod val="75000"/>
          </a:schemeClr>
        </a:solidFill>
      </dgm:spPr>
      <dgm:t>
        <a:bodyPr/>
        <a:lstStyle/>
        <a:p>
          <a:r>
            <a:rPr lang="fr-FR" sz="1400" dirty="0" smtClean="0">
              <a:solidFill>
                <a:schemeClr val="accent4"/>
              </a:solidFill>
              <a:latin typeface="Times New Roman" panose="02020603050405020304" pitchFamily="18" charset="0"/>
              <a:cs typeface="Times New Roman" panose="02020603050405020304" pitchFamily="18" charset="0"/>
            </a:rPr>
            <a:t>Instructeur</a:t>
          </a:r>
          <a:endParaRPr lang="fr-FR" sz="1400" dirty="0">
            <a:solidFill>
              <a:schemeClr val="accent4"/>
            </a:solidFill>
            <a:latin typeface="Times New Roman" panose="02020603050405020304" pitchFamily="18" charset="0"/>
            <a:cs typeface="Times New Roman" panose="02020603050405020304" pitchFamily="18" charset="0"/>
          </a:endParaRPr>
        </a:p>
      </dgm:t>
    </dgm:pt>
    <dgm:pt modelId="{B6986B3F-88BE-426B-9FBE-631A15C1CF2C}" type="sibTrans" cxnId="{03FDBC7F-2B36-4194-9CF5-745C8D28BBB0}">
      <dgm:prSet/>
      <dgm:spPr/>
      <dgm:t>
        <a:bodyPr/>
        <a:lstStyle/>
        <a:p>
          <a:endParaRPr lang="fr-FR"/>
        </a:p>
      </dgm:t>
    </dgm:pt>
    <dgm:pt modelId="{55DF2F41-6914-4267-AE60-2C54E1BB98E8}" type="parTrans" cxnId="{03FDBC7F-2B36-4194-9CF5-745C8D28BBB0}">
      <dgm:prSet/>
      <dgm:spPr/>
      <dgm:t>
        <a:bodyPr/>
        <a:lstStyle/>
        <a:p>
          <a:endParaRPr lang="fr-FR"/>
        </a:p>
      </dgm:t>
    </dgm:pt>
    <dgm:pt modelId="{FFC3E6D5-BB28-47F3-9E95-C2A1E7021C1A}">
      <dgm:prSet phldrT="[Texte]"/>
      <dgm:spPr>
        <a:solidFill>
          <a:schemeClr val="accent1">
            <a:lumMod val="75000"/>
          </a:schemeClr>
        </a:solidFill>
      </dgm:spPr>
      <dgm:t>
        <a:bodyPr/>
        <a:lstStyle/>
        <a:p>
          <a:r>
            <a:rPr lang="fr-FR" dirty="0" smtClean="0">
              <a:solidFill>
                <a:schemeClr val="accent5"/>
              </a:solidFill>
              <a:latin typeface="Times New Roman" panose="02020603050405020304" pitchFamily="18" charset="0"/>
              <a:cs typeface="Times New Roman" panose="02020603050405020304" pitchFamily="18" charset="0"/>
              <a:sym typeface="Arial"/>
            </a:rPr>
            <a:t>Gérer leur compte</a:t>
          </a:r>
          <a:endParaRPr lang="fr-FR" dirty="0">
            <a:solidFill>
              <a:schemeClr val="accent5"/>
            </a:solidFill>
            <a:latin typeface="Times New Roman" panose="02020603050405020304" pitchFamily="18" charset="0"/>
            <a:cs typeface="Times New Roman" panose="02020603050405020304" pitchFamily="18" charset="0"/>
          </a:endParaRPr>
        </a:p>
      </dgm:t>
    </dgm:pt>
    <dgm:pt modelId="{8DD5DA68-8E86-4684-80BE-9D4DD129D03B}" type="parTrans" cxnId="{F8C1AB44-7B35-4F41-937C-53ABF7DF99C5}">
      <dgm:prSet/>
      <dgm:spPr/>
      <dgm:t>
        <a:bodyPr/>
        <a:lstStyle/>
        <a:p>
          <a:endParaRPr lang="fr-FR"/>
        </a:p>
      </dgm:t>
    </dgm:pt>
    <dgm:pt modelId="{4664CAF2-BC32-4B94-B349-3D04269B316D}" type="sibTrans" cxnId="{F8C1AB44-7B35-4F41-937C-53ABF7DF99C5}">
      <dgm:prSet/>
      <dgm:spPr/>
      <dgm:t>
        <a:bodyPr/>
        <a:lstStyle/>
        <a:p>
          <a:endParaRPr lang="fr-FR"/>
        </a:p>
      </dgm:t>
    </dgm:pt>
    <dgm:pt modelId="{AA1947FE-163F-44A7-96D1-81B497ED54FA}">
      <dgm:prSet phldrT="[Texte]"/>
      <dgm:spPr>
        <a:solidFill>
          <a:schemeClr val="accent1">
            <a:lumMod val="75000"/>
          </a:schemeClr>
        </a:solidFill>
      </dgm:spPr>
      <dgm:t>
        <a:bodyPr/>
        <a:lstStyle/>
        <a:p>
          <a:r>
            <a:rPr lang="fr-FR" dirty="0" smtClean="0">
              <a:solidFill>
                <a:schemeClr val="accent5"/>
              </a:solidFill>
              <a:latin typeface="Times New Roman" panose="02020603050405020304" pitchFamily="18" charset="0"/>
              <a:cs typeface="Times New Roman" panose="02020603050405020304" pitchFamily="18" charset="0"/>
              <a:sym typeface="Arial"/>
            </a:rPr>
            <a:t>Gérer leur compte</a:t>
          </a:r>
          <a:endParaRPr lang="fr-FR" dirty="0"/>
        </a:p>
      </dgm:t>
    </dgm:pt>
    <dgm:pt modelId="{C00AE57A-2F3C-4785-9CDD-C885189E52AF}" type="parTrans" cxnId="{21589010-8DC6-463F-A8CF-0200D59E4856}">
      <dgm:prSet/>
      <dgm:spPr/>
      <dgm:t>
        <a:bodyPr/>
        <a:lstStyle/>
        <a:p>
          <a:endParaRPr lang="fr-FR"/>
        </a:p>
      </dgm:t>
    </dgm:pt>
    <dgm:pt modelId="{C1CEEF1B-E34F-4AB2-AD37-4D9C0214D005}" type="sibTrans" cxnId="{21589010-8DC6-463F-A8CF-0200D59E4856}">
      <dgm:prSet/>
      <dgm:spPr/>
      <dgm:t>
        <a:bodyPr/>
        <a:lstStyle/>
        <a:p>
          <a:endParaRPr lang="fr-FR"/>
        </a:p>
      </dgm:t>
    </dgm:pt>
    <dgm:pt modelId="{84296788-E57A-491C-B7F3-845D5813CF35}">
      <dgm:prSet custT="1"/>
      <dgm:spPr>
        <a:solidFill>
          <a:schemeClr val="accent1">
            <a:lumMod val="75000"/>
          </a:schemeClr>
        </a:solidFill>
      </dgm:spPr>
      <dgm:t>
        <a:bodyPr/>
        <a:lstStyle/>
        <a:p>
          <a:r>
            <a:rPr lang="fr-FR" sz="1400" b="0" i="0" u="none" strike="noStrike" cap="none" dirty="0" smtClean="0">
              <a:solidFill>
                <a:schemeClr val="accent4"/>
              </a:solidFill>
              <a:effectLst/>
              <a:latin typeface="Times New Roman" panose="02020603050405020304" pitchFamily="18" charset="0"/>
              <a:ea typeface="Arial"/>
              <a:cs typeface="Times New Roman" panose="02020603050405020304" pitchFamily="18" charset="0"/>
              <a:sym typeface="Arial"/>
            </a:rPr>
            <a:t>Gérer les formations, cours, ressources pédagogiques </a:t>
          </a:r>
          <a:endParaRPr lang="fr-FR" sz="1400" dirty="0">
            <a:solidFill>
              <a:schemeClr val="accent4"/>
            </a:solidFill>
            <a:latin typeface="Times New Roman" panose="02020603050405020304" pitchFamily="18" charset="0"/>
            <a:cs typeface="Times New Roman" panose="02020603050405020304" pitchFamily="18" charset="0"/>
          </a:endParaRPr>
        </a:p>
      </dgm:t>
    </dgm:pt>
    <dgm:pt modelId="{8BFA6BF4-D82A-40D5-8C43-919112F101E9}" type="parTrans" cxnId="{1E58D862-FCAB-4C7A-919A-107D6849A049}">
      <dgm:prSet/>
      <dgm:spPr/>
      <dgm:t>
        <a:bodyPr/>
        <a:lstStyle/>
        <a:p>
          <a:endParaRPr lang="fr-FR"/>
        </a:p>
      </dgm:t>
    </dgm:pt>
    <dgm:pt modelId="{FB799CE8-BB24-4DD9-82B6-673802D2D3B6}" type="sibTrans" cxnId="{1E58D862-FCAB-4C7A-919A-107D6849A049}">
      <dgm:prSet/>
      <dgm:spPr/>
      <dgm:t>
        <a:bodyPr/>
        <a:lstStyle/>
        <a:p>
          <a:endParaRPr lang="fr-FR"/>
        </a:p>
      </dgm:t>
    </dgm:pt>
    <dgm:pt modelId="{7375EBD9-C4E4-4C14-AEEF-8B0744BC494B}">
      <dgm:prSet custT="1"/>
      <dgm:spPr>
        <a:solidFill>
          <a:schemeClr val="accent1">
            <a:lumMod val="75000"/>
          </a:schemeClr>
        </a:solidFill>
      </dgm:spPr>
      <dgm:t>
        <a:bodyPr/>
        <a:lstStyle/>
        <a:p>
          <a:r>
            <a:rPr lang="fr-FR" sz="1400" b="0" i="0" u="none" strike="noStrike" cap="none" dirty="0" smtClean="0">
              <a:solidFill>
                <a:schemeClr val="accent4"/>
              </a:solidFill>
              <a:effectLst/>
              <a:latin typeface="Times New Roman" panose="02020603050405020304" pitchFamily="18" charset="0"/>
              <a:ea typeface="Arial"/>
              <a:cs typeface="Times New Roman" panose="02020603050405020304" pitchFamily="18" charset="0"/>
              <a:sym typeface="Arial"/>
            </a:rPr>
            <a:t> Gérer des formations, cours, ressources pédagogiques </a:t>
          </a:r>
          <a:endParaRPr lang="fr-FR" sz="1400" dirty="0">
            <a:solidFill>
              <a:schemeClr val="accent4"/>
            </a:solidFill>
            <a:latin typeface="Times New Roman" panose="02020603050405020304" pitchFamily="18" charset="0"/>
            <a:cs typeface="Times New Roman" panose="02020603050405020304" pitchFamily="18" charset="0"/>
          </a:endParaRPr>
        </a:p>
      </dgm:t>
    </dgm:pt>
    <dgm:pt modelId="{0D55A47D-5644-48F7-9529-E18D47B65433}" type="parTrans" cxnId="{6F7E3119-F586-4B9C-B293-D8763F4CD2AC}">
      <dgm:prSet/>
      <dgm:spPr/>
      <dgm:t>
        <a:bodyPr/>
        <a:lstStyle/>
        <a:p>
          <a:endParaRPr lang="fr-FR"/>
        </a:p>
      </dgm:t>
    </dgm:pt>
    <dgm:pt modelId="{FF3E7348-FF66-4BB5-ADCA-B7A2D068921D}" type="sibTrans" cxnId="{6F7E3119-F586-4B9C-B293-D8763F4CD2AC}">
      <dgm:prSet/>
      <dgm:spPr/>
      <dgm:t>
        <a:bodyPr/>
        <a:lstStyle/>
        <a:p>
          <a:endParaRPr lang="fr-FR"/>
        </a:p>
      </dgm:t>
    </dgm:pt>
    <dgm:pt modelId="{24601DA4-CC74-434A-9FC6-FF8564505D65}" type="pres">
      <dgm:prSet presAssocID="{63D92F68-B52C-41ED-9534-D4A56193F813}" presName="diagram" presStyleCnt="0">
        <dgm:presLayoutVars>
          <dgm:chPref val="1"/>
          <dgm:dir/>
          <dgm:animOne val="branch"/>
          <dgm:animLvl val="lvl"/>
          <dgm:resizeHandles val="exact"/>
        </dgm:presLayoutVars>
      </dgm:prSet>
      <dgm:spPr/>
      <dgm:t>
        <a:bodyPr/>
        <a:lstStyle/>
        <a:p>
          <a:endParaRPr lang="fr-FR"/>
        </a:p>
      </dgm:t>
    </dgm:pt>
    <dgm:pt modelId="{6B2C468D-9B9E-42A8-895E-D593202E58C7}" type="pres">
      <dgm:prSet presAssocID="{F0C5BF50-3E47-4928-8DBB-7219E638B1CD}" presName="root1" presStyleCnt="0"/>
      <dgm:spPr/>
    </dgm:pt>
    <dgm:pt modelId="{0A8BC733-2F47-4198-98DE-6C27F6613162}" type="pres">
      <dgm:prSet presAssocID="{F0C5BF50-3E47-4928-8DBB-7219E638B1CD}" presName="LevelOneTextNode" presStyleLbl="node0" presStyleIdx="0" presStyleCnt="1" custScaleX="63675" custScaleY="40664">
        <dgm:presLayoutVars>
          <dgm:chPref val="3"/>
        </dgm:presLayoutVars>
      </dgm:prSet>
      <dgm:spPr/>
      <dgm:t>
        <a:bodyPr/>
        <a:lstStyle/>
        <a:p>
          <a:endParaRPr lang="fr-FR"/>
        </a:p>
      </dgm:t>
    </dgm:pt>
    <dgm:pt modelId="{729A68E9-3623-4D83-A575-1CC898A6E16C}" type="pres">
      <dgm:prSet presAssocID="{F0C5BF50-3E47-4928-8DBB-7219E638B1CD}" presName="level2hierChild" presStyleCnt="0"/>
      <dgm:spPr/>
    </dgm:pt>
    <dgm:pt modelId="{F6BDE6D9-288C-4C9E-82CD-369103AC1916}" type="pres">
      <dgm:prSet presAssocID="{92B3D319-91C8-45C0-9A16-485181550E13}" presName="conn2-1" presStyleLbl="parChTrans1D2" presStyleIdx="0" presStyleCnt="2"/>
      <dgm:spPr/>
      <dgm:t>
        <a:bodyPr/>
        <a:lstStyle/>
        <a:p>
          <a:endParaRPr lang="fr-FR"/>
        </a:p>
      </dgm:t>
    </dgm:pt>
    <dgm:pt modelId="{B6AE4260-58B7-4A65-992C-C5E9D95EA368}" type="pres">
      <dgm:prSet presAssocID="{92B3D319-91C8-45C0-9A16-485181550E13}" presName="connTx" presStyleLbl="parChTrans1D2" presStyleIdx="0" presStyleCnt="2"/>
      <dgm:spPr/>
      <dgm:t>
        <a:bodyPr/>
        <a:lstStyle/>
        <a:p>
          <a:endParaRPr lang="fr-FR"/>
        </a:p>
      </dgm:t>
    </dgm:pt>
    <dgm:pt modelId="{AD7BA21E-8FE1-4D7D-A56D-9677F0A38337}" type="pres">
      <dgm:prSet presAssocID="{6D818538-72B8-444C-8A24-999B5E4988C6}" presName="root2" presStyleCnt="0"/>
      <dgm:spPr/>
    </dgm:pt>
    <dgm:pt modelId="{B54F1D96-40B6-4A97-BC7C-56A2576D8F3A}" type="pres">
      <dgm:prSet presAssocID="{6D818538-72B8-444C-8A24-999B5E4988C6}" presName="LevelTwoTextNode" presStyleLbl="node2" presStyleIdx="0" presStyleCnt="2" custScaleX="65434" custScaleY="50809">
        <dgm:presLayoutVars>
          <dgm:chPref val="3"/>
        </dgm:presLayoutVars>
      </dgm:prSet>
      <dgm:spPr/>
      <dgm:t>
        <a:bodyPr/>
        <a:lstStyle/>
        <a:p>
          <a:endParaRPr lang="fr-FR"/>
        </a:p>
      </dgm:t>
    </dgm:pt>
    <dgm:pt modelId="{EF84AFA9-B298-46B8-81AE-72C33592CA29}" type="pres">
      <dgm:prSet presAssocID="{6D818538-72B8-444C-8A24-999B5E4988C6}" presName="level3hierChild" presStyleCnt="0"/>
      <dgm:spPr/>
    </dgm:pt>
    <dgm:pt modelId="{1F946742-9A6C-4B36-A540-68C7EB505E8F}" type="pres">
      <dgm:prSet presAssocID="{11870852-BCED-481B-92CB-E5EF357AE3D1}" presName="conn2-1" presStyleLbl="parChTrans1D3" presStyleIdx="0" presStyleCnt="6"/>
      <dgm:spPr/>
      <dgm:t>
        <a:bodyPr/>
        <a:lstStyle/>
        <a:p>
          <a:endParaRPr lang="fr-FR"/>
        </a:p>
      </dgm:t>
    </dgm:pt>
    <dgm:pt modelId="{649958BC-DE58-4414-9475-52905DC26A1B}" type="pres">
      <dgm:prSet presAssocID="{11870852-BCED-481B-92CB-E5EF357AE3D1}" presName="connTx" presStyleLbl="parChTrans1D3" presStyleIdx="0" presStyleCnt="6"/>
      <dgm:spPr/>
      <dgm:t>
        <a:bodyPr/>
        <a:lstStyle/>
        <a:p>
          <a:endParaRPr lang="fr-FR"/>
        </a:p>
      </dgm:t>
    </dgm:pt>
    <dgm:pt modelId="{47579AEB-B662-423F-9804-3CE66D2C3D77}" type="pres">
      <dgm:prSet presAssocID="{CE930E1E-5CF2-4E50-964A-ED6442D613AA}" presName="root2" presStyleCnt="0"/>
      <dgm:spPr/>
    </dgm:pt>
    <dgm:pt modelId="{89D60FAB-9443-4814-BE53-C4DB2845B4E9}" type="pres">
      <dgm:prSet presAssocID="{CE930E1E-5CF2-4E50-964A-ED6442D613AA}" presName="LevelTwoTextNode" presStyleLbl="node3" presStyleIdx="0" presStyleCnt="6" custScaleX="102768" custScaleY="23402">
        <dgm:presLayoutVars>
          <dgm:chPref val="3"/>
        </dgm:presLayoutVars>
      </dgm:prSet>
      <dgm:spPr/>
      <dgm:t>
        <a:bodyPr/>
        <a:lstStyle/>
        <a:p>
          <a:endParaRPr lang="fr-FR"/>
        </a:p>
      </dgm:t>
    </dgm:pt>
    <dgm:pt modelId="{5CDD7960-781B-4CFF-B4B5-EF09FCA152B7}" type="pres">
      <dgm:prSet presAssocID="{CE930E1E-5CF2-4E50-964A-ED6442D613AA}" presName="level3hierChild" presStyleCnt="0"/>
      <dgm:spPr/>
    </dgm:pt>
    <dgm:pt modelId="{4FE0C73B-642E-4D93-B814-7E621AE73B79}" type="pres">
      <dgm:prSet presAssocID="{8DD5DA68-8E86-4684-80BE-9D4DD129D03B}" presName="conn2-1" presStyleLbl="parChTrans1D3" presStyleIdx="1" presStyleCnt="6"/>
      <dgm:spPr/>
      <dgm:t>
        <a:bodyPr/>
        <a:lstStyle/>
        <a:p>
          <a:endParaRPr lang="fr-FR"/>
        </a:p>
      </dgm:t>
    </dgm:pt>
    <dgm:pt modelId="{DDEE486B-7F35-4D99-A273-6E64A0327456}" type="pres">
      <dgm:prSet presAssocID="{8DD5DA68-8E86-4684-80BE-9D4DD129D03B}" presName="connTx" presStyleLbl="parChTrans1D3" presStyleIdx="1" presStyleCnt="6"/>
      <dgm:spPr/>
      <dgm:t>
        <a:bodyPr/>
        <a:lstStyle/>
        <a:p>
          <a:endParaRPr lang="fr-FR"/>
        </a:p>
      </dgm:t>
    </dgm:pt>
    <dgm:pt modelId="{7EBB05BB-BEF8-4069-AB0D-444D9D84C5CD}" type="pres">
      <dgm:prSet presAssocID="{FFC3E6D5-BB28-47F3-9E95-C2A1E7021C1A}" presName="root2" presStyleCnt="0"/>
      <dgm:spPr/>
    </dgm:pt>
    <dgm:pt modelId="{9A588581-1C24-430D-BCEB-1CF7E8678FFA}" type="pres">
      <dgm:prSet presAssocID="{FFC3E6D5-BB28-47F3-9E95-C2A1E7021C1A}" presName="LevelTwoTextNode" presStyleLbl="node3" presStyleIdx="1" presStyleCnt="6" custScaleX="100322" custScaleY="24746">
        <dgm:presLayoutVars>
          <dgm:chPref val="3"/>
        </dgm:presLayoutVars>
      </dgm:prSet>
      <dgm:spPr/>
      <dgm:t>
        <a:bodyPr/>
        <a:lstStyle/>
        <a:p>
          <a:endParaRPr lang="fr-FR"/>
        </a:p>
      </dgm:t>
    </dgm:pt>
    <dgm:pt modelId="{E6E7E3B9-5C28-4BA9-A1F6-763A613B4773}" type="pres">
      <dgm:prSet presAssocID="{FFC3E6D5-BB28-47F3-9E95-C2A1E7021C1A}" presName="level3hierChild" presStyleCnt="0"/>
      <dgm:spPr/>
    </dgm:pt>
    <dgm:pt modelId="{C5C6D1CC-14D9-4890-9BAF-47E5A8A7FB25}" type="pres">
      <dgm:prSet presAssocID="{0D55A47D-5644-48F7-9529-E18D47B65433}" presName="conn2-1" presStyleLbl="parChTrans1D3" presStyleIdx="2" presStyleCnt="6"/>
      <dgm:spPr/>
      <dgm:t>
        <a:bodyPr/>
        <a:lstStyle/>
        <a:p>
          <a:endParaRPr lang="fr-FR"/>
        </a:p>
      </dgm:t>
    </dgm:pt>
    <dgm:pt modelId="{F05FD7DB-C433-4455-8701-8426C3545E0A}" type="pres">
      <dgm:prSet presAssocID="{0D55A47D-5644-48F7-9529-E18D47B65433}" presName="connTx" presStyleLbl="parChTrans1D3" presStyleIdx="2" presStyleCnt="6"/>
      <dgm:spPr/>
      <dgm:t>
        <a:bodyPr/>
        <a:lstStyle/>
        <a:p>
          <a:endParaRPr lang="fr-FR"/>
        </a:p>
      </dgm:t>
    </dgm:pt>
    <dgm:pt modelId="{3AAD0A60-885F-401A-A932-AD4CAC58D088}" type="pres">
      <dgm:prSet presAssocID="{7375EBD9-C4E4-4C14-AEEF-8B0744BC494B}" presName="root2" presStyleCnt="0"/>
      <dgm:spPr/>
    </dgm:pt>
    <dgm:pt modelId="{A8455664-5BEE-4805-B6C9-797AEF5532D9}" type="pres">
      <dgm:prSet presAssocID="{7375EBD9-C4E4-4C14-AEEF-8B0744BC494B}" presName="LevelTwoTextNode" presStyleLbl="node3" presStyleIdx="2" presStyleCnt="6" custScaleY="45403" custLinFactNeighborX="2197">
        <dgm:presLayoutVars>
          <dgm:chPref val="3"/>
        </dgm:presLayoutVars>
      </dgm:prSet>
      <dgm:spPr/>
      <dgm:t>
        <a:bodyPr/>
        <a:lstStyle/>
        <a:p>
          <a:endParaRPr lang="fr-FR"/>
        </a:p>
      </dgm:t>
    </dgm:pt>
    <dgm:pt modelId="{3CA5C4A4-A3C8-4592-A138-03E36FF18F1C}" type="pres">
      <dgm:prSet presAssocID="{7375EBD9-C4E4-4C14-AEEF-8B0744BC494B}" presName="level3hierChild" presStyleCnt="0"/>
      <dgm:spPr/>
    </dgm:pt>
    <dgm:pt modelId="{E9806711-192F-4EA3-AB1E-EB9A6DFFBF60}" type="pres">
      <dgm:prSet presAssocID="{55DF2F41-6914-4267-AE60-2C54E1BB98E8}" presName="conn2-1" presStyleLbl="parChTrans1D2" presStyleIdx="1" presStyleCnt="2"/>
      <dgm:spPr/>
      <dgm:t>
        <a:bodyPr/>
        <a:lstStyle/>
        <a:p>
          <a:endParaRPr lang="fr-FR"/>
        </a:p>
      </dgm:t>
    </dgm:pt>
    <dgm:pt modelId="{303966B5-8CA1-4E02-A832-5889DE5F36C8}" type="pres">
      <dgm:prSet presAssocID="{55DF2F41-6914-4267-AE60-2C54E1BB98E8}" presName="connTx" presStyleLbl="parChTrans1D2" presStyleIdx="1" presStyleCnt="2"/>
      <dgm:spPr/>
      <dgm:t>
        <a:bodyPr/>
        <a:lstStyle/>
        <a:p>
          <a:endParaRPr lang="fr-FR"/>
        </a:p>
      </dgm:t>
    </dgm:pt>
    <dgm:pt modelId="{06D38A50-303D-4D05-B7B0-17C4CE75ACB0}" type="pres">
      <dgm:prSet presAssocID="{1571FB6B-1951-4B11-B49D-91AAD7E3975E}" presName="root2" presStyleCnt="0"/>
      <dgm:spPr/>
    </dgm:pt>
    <dgm:pt modelId="{87C85CE1-A3EE-4FA7-82BC-776BF996D105}" type="pres">
      <dgm:prSet presAssocID="{1571FB6B-1951-4B11-B49D-91AAD7E3975E}" presName="LevelTwoTextNode" presStyleLbl="node2" presStyleIdx="1" presStyleCnt="2" custScaleX="68450" custScaleY="52496">
        <dgm:presLayoutVars>
          <dgm:chPref val="3"/>
        </dgm:presLayoutVars>
      </dgm:prSet>
      <dgm:spPr/>
      <dgm:t>
        <a:bodyPr/>
        <a:lstStyle/>
        <a:p>
          <a:endParaRPr lang="fr-FR"/>
        </a:p>
      </dgm:t>
    </dgm:pt>
    <dgm:pt modelId="{F4031D4C-8477-433F-8087-F58289213967}" type="pres">
      <dgm:prSet presAssocID="{1571FB6B-1951-4B11-B49D-91AAD7E3975E}" presName="level3hierChild" presStyleCnt="0"/>
      <dgm:spPr/>
    </dgm:pt>
    <dgm:pt modelId="{3EFBA013-9844-4491-B2F7-FD3D7A34C5A9}" type="pres">
      <dgm:prSet presAssocID="{30F306BA-98F5-4F96-B2FA-4E356B51A83C}" presName="conn2-1" presStyleLbl="parChTrans1D3" presStyleIdx="3" presStyleCnt="6"/>
      <dgm:spPr/>
      <dgm:t>
        <a:bodyPr/>
        <a:lstStyle/>
        <a:p>
          <a:endParaRPr lang="fr-FR"/>
        </a:p>
      </dgm:t>
    </dgm:pt>
    <dgm:pt modelId="{09864E7C-D7C0-43D8-8248-5FEA11052E1C}" type="pres">
      <dgm:prSet presAssocID="{30F306BA-98F5-4F96-B2FA-4E356B51A83C}" presName="connTx" presStyleLbl="parChTrans1D3" presStyleIdx="3" presStyleCnt="6"/>
      <dgm:spPr/>
      <dgm:t>
        <a:bodyPr/>
        <a:lstStyle/>
        <a:p>
          <a:endParaRPr lang="fr-FR"/>
        </a:p>
      </dgm:t>
    </dgm:pt>
    <dgm:pt modelId="{7FC45A02-BDD2-47CD-AB7C-65214CE87908}" type="pres">
      <dgm:prSet presAssocID="{266CB7E1-36A3-49B4-AC4A-C05039F6FD79}" presName="root2" presStyleCnt="0"/>
      <dgm:spPr/>
    </dgm:pt>
    <dgm:pt modelId="{A0980585-435C-42ED-A3F0-64165ED0934A}" type="pres">
      <dgm:prSet presAssocID="{266CB7E1-36A3-49B4-AC4A-C05039F6FD79}" presName="LevelTwoTextNode" presStyleLbl="node3" presStyleIdx="3" presStyleCnt="6" custScaleX="99368" custScaleY="24354">
        <dgm:presLayoutVars>
          <dgm:chPref val="3"/>
        </dgm:presLayoutVars>
      </dgm:prSet>
      <dgm:spPr/>
      <dgm:t>
        <a:bodyPr/>
        <a:lstStyle/>
        <a:p>
          <a:endParaRPr lang="fr-FR"/>
        </a:p>
      </dgm:t>
    </dgm:pt>
    <dgm:pt modelId="{9A7E2BF8-AA9D-4BA2-B76E-6CBBC02EC652}" type="pres">
      <dgm:prSet presAssocID="{266CB7E1-36A3-49B4-AC4A-C05039F6FD79}" presName="level3hierChild" presStyleCnt="0"/>
      <dgm:spPr/>
    </dgm:pt>
    <dgm:pt modelId="{E8610B87-1C09-4EFC-B569-13E0CBC36071}" type="pres">
      <dgm:prSet presAssocID="{C00AE57A-2F3C-4785-9CDD-C885189E52AF}" presName="conn2-1" presStyleLbl="parChTrans1D3" presStyleIdx="4" presStyleCnt="6"/>
      <dgm:spPr/>
      <dgm:t>
        <a:bodyPr/>
        <a:lstStyle/>
        <a:p>
          <a:endParaRPr lang="fr-FR"/>
        </a:p>
      </dgm:t>
    </dgm:pt>
    <dgm:pt modelId="{40ECF314-DEA3-45CA-BBA5-B3E88341EEFB}" type="pres">
      <dgm:prSet presAssocID="{C00AE57A-2F3C-4785-9CDD-C885189E52AF}" presName="connTx" presStyleLbl="parChTrans1D3" presStyleIdx="4" presStyleCnt="6"/>
      <dgm:spPr/>
      <dgm:t>
        <a:bodyPr/>
        <a:lstStyle/>
        <a:p>
          <a:endParaRPr lang="fr-FR"/>
        </a:p>
      </dgm:t>
    </dgm:pt>
    <dgm:pt modelId="{86A2CDAB-EB8F-45EA-8734-2264EC5FAF80}" type="pres">
      <dgm:prSet presAssocID="{AA1947FE-163F-44A7-96D1-81B497ED54FA}" presName="root2" presStyleCnt="0"/>
      <dgm:spPr/>
    </dgm:pt>
    <dgm:pt modelId="{BAD208DD-412C-406B-95EE-8467AD3DA4F0}" type="pres">
      <dgm:prSet presAssocID="{AA1947FE-163F-44A7-96D1-81B497ED54FA}" presName="LevelTwoTextNode" presStyleLbl="node3" presStyleIdx="4" presStyleCnt="6" custScaleX="100000" custScaleY="20470">
        <dgm:presLayoutVars>
          <dgm:chPref val="3"/>
        </dgm:presLayoutVars>
      </dgm:prSet>
      <dgm:spPr/>
      <dgm:t>
        <a:bodyPr/>
        <a:lstStyle/>
        <a:p>
          <a:endParaRPr lang="fr-FR"/>
        </a:p>
      </dgm:t>
    </dgm:pt>
    <dgm:pt modelId="{4ADCED72-995F-4381-AE6A-3785768EE5A2}" type="pres">
      <dgm:prSet presAssocID="{AA1947FE-163F-44A7-96D1-81B497ED54FA}" presName="level3hierChild" presStyleCnt="0"/>
      <dgm:spPr/>
    </dgm:pt>
    <dgm:pt modelId="{A1EBA77C-DC87-48D3-9716-EBA62C83D64B}" type="pres">
      <dgm:prSet presAssocID="{8BFA6BF4-D82A-40D5-8C43-919112F101E9}" presName="conn2-1" presStyleLbl="parChTrans1D3" presStyleIdx="5" presStyleCnt="6"/>
      <dgm:spPr/>
      <dgm:t>
        <a:bodyPr/>
        <a:lstStyle/>
        <a:p>
          <a:endParaRPr lang="fr-FR"/>
        </a:p>
      </dgm:t>
    </dgm:pt>
    <dgm:pt modelId="{6CC4626E-F6A8-44D8-8D2E-B36995B95427}" type="pres">
      <dgm:prSet presAssocID="{8BFA6BF4-D82A-40D5-8C43-919112F101E9}" presName="connTx" presStyleLbl="parChTrans1D3" presStyleIdx="5" presStyleCnt="6"/>
      <dgm:spPr/>
      <dgm:t>
        <a:bodyPr/>
        <a:lstStyle/>
        <a:p>
          <a:endParaRPr lang="fr-FR"/>
        </a:p>
      </dgm:t>
    </dgm:pt>
    <dgm:pt modelId="{AC6B04A9-F07D-4185-83E1-CFD22AFB500B}" type="pres">
      <dgm:prSet presAssocID="{84296788-E57A-491C-B7F3-845D5813CF35}" presName="root2" presStyleCnt="0"/>
      <dgm:spPr/>
    </dgm:pt>
    <dgm:pt modelId="{FBCA6146-13B2-4383-B478-01C97C12BB54}" type="pres">
      <dgm:prSet presAssocID="{84296788-E57A-491C-B7F3-845D5813CF35}" presName="LevelTwoTextNode" presStyleLbl="node3" presStyleIdx="5" presStyleCnt="6" custScaleX="102407" custScaleY="58644">
        <dgm:presLayoutVars>
          <dgm:chPref val="3"/>
        </dgm:presLayoutVars>
      </dgm:prSet>
      <dgm:spPr/>
      <dgm:t>
        <a:bodyPr/>
        <a:lstStyle/>
        <a:p>
          <a:endParaRPr lang="fr-FR"/>
        </a:p>
      </dgm:t>
    </dgm:pt>
    <dgm:pt modelId="{A4F2B6C6-3F76-4A69-9F9D-05F242AAEDA5}" type="pres">
      <dgm:prSet presAssocID="{84296788-E57A-491C-B7F3-845D5813CF35}" presName="level3hierChild" presStyleCnt="0"/>
      <dgm:spPr/>
    </dgm:pt>
  </dgm:ptLst>
  <dgm:cxnLst>
    <dgm:cxn modelId="{21589010-8DC6-463F-A8CF-0200D59E4856}" srcId="{1571FB6B-1951-4B11-B49D-91AAD7E3975E}" destId="{AA1947FE-163F-44A7-96D1-81B497ED54FA}" srcOrd="1" destOrd="0" parTransId="{C00AE57A-2F3C-4785-9CDD-C885189E52AF}" sibTransId="{C1CEEF1B-E34F-4AB2-AD37-4D9C0214D005}"/>
    <dgm:cxn modelId="{A08CD467-1A16-430A-A7C3-4A11D306E209}" type="presOf" srcId="{266CB7E1-36A3-49B4-AC4A-C05039F6FD79}" destId="{A0980585-435C-42ED-A3F0-64165ED0934A}" srcOrd="0" destOrd="0" presId="urn:microsoft.com/office/officeart/2005/8/layout/hierarchy2"/>
    <dgm:cxn modelId="{5BF07358-8EB0-467A-A3FC-A737AA217E35}" type="presOf" srcId="{AA1947FE-163F-44A7-96D1-81B497ED54FA}" destId="{BAD208DD-412C-406B-95EE-8467AD3DA4F0}" srcOrd="0" destOrd="0" presId="urn:microsoft.com/office/officeart/2005/8/layout/hierarchy2"/>
    <dgm:cxn modelId="{25096AC4-419F-4C7B-A45D-BCFE53FAC37B}" type="presOf" srcId="{C00AE57A-2F3C-4785-9CDD-C885189E52AF}" destId="{E8610B87-1C09-4EFC-B569-13E0CBC36071}" srcOrd="0" destOrd="0" presId="urn:microsoft.com/office/officeart/2005/8/layout/hierarchy2"/>
    <dgm:cxn modelId="{C4B16CDB-B5AC-46D7-B70A-70B994216C87}" type="presOf" srcId="{84296788-E57A-491C-B7F3-845D5813CF35}" destId="{FBCA6146-13B2-4383-B478-01C97C12BB54}" srcOrd="0" destOrd="0" presId="urn:microsoft.com/office/officeart/2005/8/layout/hierarchy2"/>
    <dgm:cxn modelId="{A04CC144-3799-4622-A354-B0D7509F3299}" type="presOf" srcId="{8BFA6BF4-D82A-40D5-8C43-919112F101E9}" destId="{A1EBA77C-DC87-48D3-9716-EBA62C83D64B}" srcOrd="0" destOrd="0" presId="urn:microsoft.com/office/officeart/2005/8/layout/hierarchy2"/>
    <dgm:cxn modelId="{85C58ED2-121E-41FF-89FD-9C0A763C5FFA}" srcId="{63D92F68-B52C-41ED-9534-D4A56193F813}" destId="{F0C5BF50-3E47-4928-8DBB-7219E638B1CD}" srcOrd="0" destOrd="0" parTransId="{DB4816B9-39A8-4D8F-A574-3CEC891E8793}" sibTransId="{8E9BCFA2-55B6-4F13-B35E-3D08F8FB2A4D}"/>
    <dgm:cxn modelId="{03FDBC7F-2B36-4194-9CF5-745C8D28BBB0}" srcId="{F0C5BF50-3E47-4928-8DBB-7219E638B1CD}" destId="{1571FB6B-1951-4B11-B49D-91AAD7E3975E}" srcOrd="1" destOrd="0" parTransId="{55DF2F41-6914-4267-AE60-2C54E1BB98E8}" sibTransId="{B6986B3F-88BE-426B-9FBE-631A15C1CF2C}"/>
    <dgm:cxn modelId="{85225759-728D-40DC-B63D-BE3B428F588F}" type="presOf" srcId="{8BFA6BF4-D82A-40D5-8C43-919112F101E9}" destId="{6CC4626E-F6A8-44D8-8D2E-B36995B95427}" srcOrd="1" destOrd="0" presId="urn:microsoft.com/office/officeart/2005/8/layout/hierarchy2"/>
    <dgm:cxn modelId="{F7F9C5F6-530A-4418-98BD-E50A07B5B964}" type="presOf" srcId="{55DF2F41-6914-4267-AE60-2C54E1BB98E8}" destId="{E9806711-192F-4EA3-AB1E-EB9A6DFFBF60}" srcOrd="0" destOrd="0" presId="urn:microsoft.com/office/officeart/2005/8/layout/hierarchy2"/>
    <dgm:cxn modelId="{8C286829-8A2E-4464-ACF1-83B47C228085}" type="presOf" srcId="{30F306BA-98F5-4F96-B2FA-4E356B51A83C}" destId="{3EFBA013-9844-4491-B2F7-FD3D7A34C5A9}" srcOrd="0" destOrd="0" presId="urn:microsoft.com/office/officeart/2005/8/layout/hierarchy2"/>
    <dgm:cxn modelId="{02AF58C3-6DE9-4809-AD18-C2B0E76949F4}" type="presOf" srcId="{CE930E1E-5CF2-4E50-964A-ED6442D613AA}" destId="{89D60FAB-9443-4814-BE53-C4DB2845B4E9}" srcOrd="0" destOrd="0" presId="urn:microsoft.com/office/officeart/2005/8/layout/hierarchy2"/>
    <dgm:cxn modelId="{EBDE9586-507A-47BE-86BE-AD6227FF048B}" type="presOf" srcId="{0D55A47D-5644-48F7-9529-E18D47B65433}" destId="{F05FD7DB-C433-4455-8701-8426C3545E0A}" srcOrd="1" destOrd="0" presId="urn:microsoft.com/office/officeart/2005/8/layout/hierarchy2"/>
    <dgm:cxn modelId="{BE66B7B9-E0F4-434F-8A57-51A469A30093}" type="presOf" srcId="{8DD5DA68-8E86-4684-80BE-9D4DD129D03B}" destId="{DDEE486B-7F35-4D99-A273-6E64A0327456}" srcOrd="1" destOrd="0" presId="urn:microsoft.com/office/officeart/2005/8/layout/hierarchy2"/>
    <dgm:cxn modelId="{27BA1756-3C9D-454E-A742-8105851192C3}" type="presOf" srcId="{55DF2F41-6914-4267-AE60-2C54E1BB98E8}" destId="{303966B5-8CA1-4E02-A832-5889DE5F36C8}" srcOrd="1" destOrd="0" presId="urn:microsoft.com/office/officeart/2005/8/layout/hierarchy2"/>
    <dgm:cxn modelId="{9A5F56DA-3CE8-4708-9C1F-A619E0368FB2}" type="presOf" srcId="{6D818538-72B8-444C-8A24-999B5E4988C6}" destId="{B54F1D96-40B6-4A97-BC7C-56A2576D8F3A}" srcOrd="0" destOrd="0" presId="urn:microsoft.com/office/officeart/2005/8/layout/hierarchy2"/>
    <dgm:cxn modelId="{E66908A6-CB4F-4F07-80D4-3A6643419E17}" srcId="{6D818538-72B8-444C-8A24-999B5E4988C6}" destId="{CE930E1E-5CF2-4E50-964A-ED6442D613AA}" srcOrd="0" destOrd="0" parTransId="{11870852-BCED-481B-92CB-E5EF357AE3D1}" sibTransId="{522AA46B-83C6-418D-9193-2FCC71BCB6A2}"/>
    <dgm:cxn modelId="{6F7E3119-F586-4B9C-B293-D8763F4CD2AC}" srcId="{6D818538-72B8-444C-8A24-999B5E4988C6}" destId="{7375EBD9-C4E4-4C14-AEEF-8B0744BC494B}" srcOrd="2" destOrd="0" parTransId="{0D55A47D-5644-48F7-9529-E18D47B65433}" sibTransId="{FF3E7348-FF66-4BB5-ADCA-B7A2D068921D}"/>
    <dgm:cxn modelId="{D5AD50F5-B3AC-4E2B-9928-31682DEFB823}" type="presOf" srcId="{0D55A47D-5644-48F7-9529-E18D47B65433}" destId="{C5C6D1CC-14D9-4890-9BAF-47E5A8A7FB25}" srcOrd="0" destOrd="0" presId="urn:microsoft.com/office/officeart/2005/8/layout/hierarchy2"/>
    <dgm:cxn modelId="{7A5C9D5B-DF1B-4D9B-A12D-EA509A2C94DF}" srcId="{F0C5BF50-3E47-4928-8DBB-7219E638B1CD}" destId="{6D818538-72B8-444C-8A24-999B5E4988C6}" srcOrd="0" destOrd="0" parTransId="{92B3D319-91C8-45C0-9A16-485181550E13}" sibTransId="{BB37AFAA-7D28-4621-9EFA-0962AD49A1A2}"/>
    <dgm:cxn modelId="{DA51178E-5A89-4B94-8AEE-DEA1A45FE22C}" type="presOf" srcId="{7375EBD9-C4E4-4C14-AEEF-8B0744BC494B}" destId="{A8455664-5BEE-4805-B6C9-797AEF5532D9}" srcOrd="0" destOrd="0" presId="urn:microsoft.com/office/officeart/2005/8/layout/hierarchy2"/>
    <dgm:cxn modelId="{5EF1EABF-09CC-48BC-9B92-DA51B0F0FB3C}" type="presOf" srcId="{F0C5BF50-3E47-4928-8DBB-7219E638B1CD}" destId="{0A8BC733-2F47-4198-98DE-6C27F6613162}" srcOrd="0" destOrd="0" presId="urn:microsoft.com/office/officeart/2005/8/layout/hierarchy2"/>
    <dgm:cxn modelId="{97622019-6E12-4D9C-9CCA-AB94A0EEA6B1}" type="presOf" srcId="{92B3D319-91C8-45C0-9A16-485181550E13}" destId="{B6AE4260-58B7-4A65-992C-C5E9D95EA368}" srcOrd="1" destOrd="0" presId="urn:microsoft.com/office/officeart/2005/8/layout/hierarchy2"/>
    <dgm:cxn modelId="{F8C1AB44-7B35-4F41-937C-53ABF7DF99C5}" srcId="{6D818538-72B8-444C-8A24-999B5E4988C6}" destId="{FFC3E6D5-BB28-47F3-9E95-C2A1E7021C1A}" srcOrd="1" destOrd="0" parTransId="{8DD5DA68-8E86-4684-80BE-9D4DD129D03B}" sibTransId="{4664CAF2-BC32-4B94-B349-3D04269B316D}"/>
    <dgm:cxn modelId="{41EEF1A7-C516-4C69-BABE-FE4BBF109CD0}" type="presOf" srcId="{FFC3E6D5-BB28-47F3-9E95-C2A1E7021C1A}" destId="{9A588581-1C24-430D-BCEB-1CF7E8678FFA}" srcOrd="0" destOrd="0" presId="urn:microsoft.com/office/officeart/2005/8/layout/hierarchy2"/>
    <dgm:cxn modelId="{A18EAB83-FCD3-40FA-A512-8FFBE0B0F94F}" type="presOf" srcId="{8DD5DA68-8E86-4684-80BE-9D4DD129D03B}" destId="{4FE0C73B-642E-4D93-B814-7E621AE73B79}" srcOrd="0" destOrd="0" presId="urn:microsoft.com/office/officeart/2005/8/layout/hierarchy2"/>
    <dgm:cxn modelId="{86893D69-148D-4707-9325-DBC7631BDDA1}" type="presOf" srcId="{1571FB6B-1951-4B11-B49D-91AAD7E3975E}" destId="{87C85CE1-A3EE-4FA7-82BC-776BF996D105}" srcOrd="0" destOrd="0" presId="urn:microsoft.com/office/officeart/2005/8/layout/hierarchy2"/>
    <dgm:cxn modelId="{6B080632-0920-4C6B-BCB4-107F17B5B853}" type="presOf" srcId="{30F306BA-98F5-4F96-B2FA-4E356B51A83C}" destId="{09864E7C-D7C0-43D8-8248-5FEA11052E1C}" srcOrd="1" destOrd="0" presId="urn:microsoft.com/office/officeart/2005/8/layout/hierarchy2"/>
    <dgm:cxn modelId="{1E58D862-FCAB-4C7A-919A-107D6849A049}" srcId="{1571FB6B-1951-4B11-B49D-91AAD7E3975E}" destId="{84296788-E57A-491C-B7F3-845D5813CF35}" srcOrd="2" destOrd="0" parTransId="{8BFA6BF4-D82A-40D5-8C43-919112F101E9}" sibTransId="{FB799CE8-BB24-4DD9-82B6-673802D2D3B6}"/>
    <dgm:cxn modelId="{B2A81337-C9DB-4001-B845-F354E0E222BE}" type="presOf" srcId="{92B3D319-91C8-45C0-9A16-485181550E13}" destId="{F6BDE6D9-288C-4C9E-82CD-369103AC1916}" srcOrd="0" destOrd="0" presId="urn:microsoft.com/office/officeart/2005/8/layout/hierarchy2"/>
    <dgm:cxn modelId="{148BC97B-393A-4DAC-9E8C-1748DD54AE7C}" type="presOf" srcId="{11870852-BCED-481B-92CB-E5EF357AE3D1}" destId="{1F946742-9A6C-4B36-A540-68C7EB505E8F}" srcOrd="0" destOrd="0" presId="urn:microsoft.com/office/officeart/2005/8/layout/hierarchy2"/>
    <dgm:cxn modelId="{6433F5BB-61BC-4545-B78F-8153A8FA25C5}" type="presOf" srcId="{11870852-BCED-481B-92CB-E5EF357AE3D1}" destId="{649958BC-DE58-4414-9475-52905DC26A1B}" srcOrd="1" destOrd="0" presId="urn:microsoft.com/office/officeart/2005/8/layout/hierarchy2"/>
    <dgm:cxn modelId="{E64DCB12-5CC2-4FC8-AB33-8E2B77287D01}" type="presOf" srcId="{C00AE57A-2F3C-4785-9CDD-C885189E52AF}" destId="{40ECF314-DEA3-45CA-BBA5-B3E88341EEFB}" srcOrd="1" destOrd="0" presId="urn:microsoft.com/office/officeart/2005/8/layout/hierarchy2"/>
    <dgm:cxn modelId="{417E223D-2D5B-49D1-82A2-5B45EDB318E3}" type="presOf" srcId="{63D92F68-B52C-41ED-9534-D4A56193F813}" destId="{24601DA4-CC74-434A-9FC6-FF8564505D65}" srcOrd="0" destOrd="0" presId="urn:microsoft.com/office/officeart/2005/8/layout/hierarchy2"/>
    <dgm:cxn modelId="{AF730CFE-0F88-4482-950F-FBC7EC9B2B9D}" srcId="{1571FB6B-1951-4B11-B49D-91AAD7E3975E}" destId="{266CB7E1-36A3-49B4-AC4A-C05039F6FD79}" srcOrd="0" destOrd="0" parTransId="{30F306BA-98F5-4F96-B2FA-4E356B51A83C}" sibTransId="{95635AF4-C1D8-458B-88F0-93BB4DC9C489}"/>
    <dgm:cxn modelId="{5AAA51EA-AD56-43EE-85FF-28ADA6443DB7}" type="presParOf" srcId="{24601DA4-CC74-434A-9FC6-FF8564505D65}" destId="{6B2C468D-9B9E-42A8-895E-D593202E58C7}" srcOrd="0" destOrd="0" presId="urn:microsoft.com/office/officeart/2005/8/layout/hierarchy2"/>
    <dgm:cxn modelId="{99A889AA-E2BF-4D79-85FF-0C5C643A2F7C}" type="presParOf" srcId="{6B2C468D-9B9E-42A8-895E-D593202E58C7}" destId="{0A8BC733-2F47-4198-98DE-6C27F6613162}" srcOrd="0" destOrd="0" presId="urn:microsoft.com/office/officeart/2005/8/layout/hierarchy2"/>
    <dgm:cxn modelId="{56955E38-6126-4273-A717-D41C01E07830}" type="presParOf" srcId="{6B2C468D-9B9E-42A8-895E-D593202E58C7}" destId="{729A68E9-3623-4D83-A575-1CC898A6E16C}" srcOrd="1" destOrd="0" presId="urn:microsoft.com/office/officeart/2005/8/layout/hierarchy2"/>
    <dgm:cxn modelId="{935A5DEA-E3B7-4A75-B371-2AAF7DEDA196}" type="presParOf" srcId="{729A68E9-3623-4D83-A575-1CC898A6E16C}" destId="{F6BDE6D9-288C-4C9E-82CD-369103AC1916}" srcOrd="0" destOrd="0" presId="urn:microsoft.com/office/officeart/2005/8/layout/hierarchy2"/>
    <dgm:cxn modelId="{80ECFF67-E0A6-41CC-9D03-C172F00D688C}" type="presParOf" srcId="{F6BDE6D9-288C-4C9E-82CD-369103AC1916}" destId="{B6AE4260-58B7-4A65-992C-C5E9D95EA368}" srcOrd="0" destOrd="0" presId="urn:microsoft.com/office/officeart/2005/8/layout/hierarchy2"/>
    <dgm:cxn modelId="{C6E43BC8-8174-4C8C-8919-4F154C81583E}" type="presParOf" srcId="{729A68E9-3623-4D83-A575-1CC898A6E16C}" destId="{AD7BA21E-8FE1-4D7D-A56D-9677F0A38337}" srcOrd="1" destOrd="0" presId="urn:microsoft.com/office/officeart/2005/8/layout/hierarchy2"/>
    <dgm:cxn modelId="{001CBC6E-386F-441C-A9DA-43B6779D89B5}" type="presParOf" srcId="{AD7BA21E-8FE1-4D7D-A56D-9677F0A38337}" destId="{B54F1D96-40B6-4A97-BC7C-56A2576D8F3A}" srcOrd="0" destOrd="0" presId="urn:microsoft.com/office/officeart/2005/8/layout/hierarchy2"/>
    <dgm:cxn modelId="{3AD96A9F-B2A8-4B91-A688-5EFC5819BF0C}" type="presParOf" srcId="{AD7BA21E-8FE1-4D7D-A56D-9677F0A38337}" destId="{EF84AFA9-B298-46B8-81AE-72C33592CA29}" srcOrd="1" destOrd="0" presId="urn:microsoft.com/office/officeart/2005/8/layout/hierarchy2"/>
    <dgm:cxn modelId="{26AE35F3-0925-4AF1-9BFF-C189BC540236}" type="presParOf" srcId="{EF84AFA9-B298-46B8-81AE-72C33592CA29}" destId="{1F946742-9A6C-4B36-A540-68C7EB505E8F}" srcOrd="0" destOrd="0" presId="urn:microsoft.com/office/officeart/2005/8/layout/hierarchy2"/>
    <dgm:cxn modelId="{B779B60D-D690-4F67-B285-ECE3A6A83350}" type="presParOf" srcId="{1F946742-9A6C-4B36-A540-68C7EB505E8F}" destId="{649958BC-DE58-4414-9475-52905DC26A1B}" srcOrd="0" destOrd="0" presId="urn:microsoft.com/office/officeart/2005/8/layout/hierarchy2"/>
    <dgm:cxn modelId="{C44C21AA-4B1D-40E7-B1C5-F83128D88266}" type="presParOf" srcId="{EF84AFA9-B298-46B8-81AE-72C33592CA29}" destId="{47579AEB-B662-423F-9804-3CE66D2C3D77}" srcOrd="1" destOrd="0" presId="urn:microsoft.com/office/officeart/2005/8/layout/hierarchy2"/>
    <dgm:cxn modelId="{CF632552-672E-455A-93DF-A12968C7C538}" type="presParOf" srcId="{47579AEB-B662-423F-9804-3CE66D2C3D77}" destId="{89D60FAB-9443-4814-BE53-C4DB2845B4E9}" srcOrd="0" destOrd="0" presId="urn:microsoft.com/office/officeart/2005/8/layout/hierarchy2"/>
    <dgm:cxn modelId="{A521F8A6-A87B-46C7-82BA-BF04AC19526A}" type="presParOf" srcId="{47579AEB-B662-423F-9804-3CE66D2C3D77}" destId="{5CDD7960-781B-4CFF-B4B5-EF09FCA152B7}" srcOrd="1" destOrd="0" presId="urn:microsoft.com/office/officeart/2005/8/layout/hierarchy2"/>
    <dgm:cxn modelId="{567EB25F-61C7-4A4E-A8EC-2BDF368BD454}" type="presParOf" srcId="{EF84AFA9-B298-46B8-81AE-72C33592CA29}" destId="{4FE0C73B-642E-4D93-B814-7E621AE73B79}" srcOrd="2" destOrd="0" presId="urn:microsoft.com/office/officeart/2005/8/layout/hierarchy2"/>
    <dgm:cxn modelId="{24879A3C-7BCC-4574-B4EE-38494953D4F7}" type="presParOf" srcId="{4FE0C73B-642E-4D93-B814-7E621AE73B79}" destId="{DDEE486B-7F35-4D99-A273-6E64A0327456}" srcOrd="0" destOrd="0" presId="urn:microsoft.com/office/officeart/2005/8/layout/hierarchy2"/>
    <dgm:cxn modelId="{39BCCD9F-0797-4731-9503-3FCF7A76EC29}" type="presParOf" srcId="{EF84AFA9-B298-46B8-81AE-72C33592CA29}" destId="{7EBB05BB-BEF8-4069-AB0D-444D9D84C5CD}" srcOrd="3" destOrd="0" presId="urn:microsoft.com/office/officeart/2005/8/layout/hierarchy2"/>
    <dgm:cxn modelId="{DE0CF21C-DC1D-4A32-944C-47B34CDC4424}" type="presParOf" srcId="{7EBB05BB-BEF8-4069-AB0D-444D9D84C5CD}" destId="{9A588581-1C24-430D-BCEB-1CF7E8678FFA}" srcOrd="0" destOrd="0" presId="urn:microsoft.com/office/officeart/2005/8/layout/hierarchy2"/>
    <dgm:cxn modelId="{E365C4F1-E795-40C4-9321-B7639ED6834F}" type="presParOf" srcId="{7EBB05BB-BEF8-4069-AB0D-444D9D84C5CD}" destId="{E6E7E3B9-5C28-4BA9-A1F6-763A613B4773}" srcOrd="1" destOrd="0" presId="urn:microsoft.com/office/officeart/2005/8/layout/hierarchy2"/>
    <dgm:cxn modelId="{21492641-2729-4E40-8A16-E0FA7E818CD6}" type="presParOf" srcId="{EF84AFA9-B298-46B8-81AE-72C33592CA29}" destId="{C5C6D1CC-14D9-4890-9BAF-47E5A8A7FB25}" srcOrd="4" destOrd="0" presId="urn:microsoft.com/office/officeart/2005/8/layout/hierarchy2"/>
    <dgm:cxn modelId="{193E4716-C931-4CA6-B4FE-8E9C5B52DF92}" type="presParOf" srcId="{C5C6D1CC-14D9-4890-9BAF-47E5A8A7FB25}" destId="{F05FD7DB-C433-4455-8701-8426C3545E0A}" srcOrd="0" destOrd="0" presId="urn:microsoft.com/office/officeart/2005/8/layout/hierarchy2"/>
    <dgm:cxn modelId="{2892B226-00C2-4653-BFC2-DFE12A38EB6B}" type="presParOf" srcId="{EF84AFA9-B298-46B8-81AE-72C33592CA29}" destId="{3AAD0A60-885F-401A-A932-AD4CAC58D088}" srcOrd="5" destOrd="0" presId="urn:microsoft.com/office/officeart/2005/8/layout/hierarchy2"/>
    <dgm:cxn modelId="{BB821BD6-F614-488A-889E-3CA1CE633A0D}" type="presParOf" srcId="{3AAD0A60-885F-401A-A932-AD4CAC58D088}" destId="{A8455664-5BEE-4805-B6C9-797AEF5532D9}" srcOrd="0" destOrd="0" presId="urn:microsoft.com/office/officeart/2005/8/layout/hierarchy2"/>
    <dgm:cxn modelId="{89ECE4F9-5C66-4DEC-88A4-9223C9E55B39}" type="presParOf" srcId="{3AAD0A60-885F-401A-A932-AD4CAC58D088}" destId="{3CA5C4A4-A3C8-4592-A138-03E36FF18F1C}" srcOrd="1" destOrd="0" presId="urn:microsoft.com/office/officeart/2005/8/layout/hierarchy2"/>
    <dgm:cxn modelId="{47788F2F-9029-4F45-845E-63E6EC51C544}" type="presParOf" srcId="{729A68E9-3623-4D83-A575-1CC898A6E16C}" destId="{E9806711-192F-4EA3-AB1E-EB9A6DFFBF60}" srcOrd="2" destOrd="0" presId="urn:microsoft.com/office/officeart/2005/8/layout/hierarchy2"/>
    <dgm:cxn modelId="{9115A48C-863C-4271-B119-C7E2DA3187A7}" type="presParOf" srcId="{E9806711-192F-4EA3-AB1E-EB9A6DFFBF60}" destId="{303966B5-8CA1-4E02-A832-5889DE5F36C8}" srcOrd="0" destOrd="0" presId="urn:microsoft.com/office/officeart/2005/8/layout/hierarchy2"/>
    <dgm:cxn modelId="{B06293FA-34F0-4C01-8FEE-8EAA40E4F3F3}" type="presParOf" srcId="{729A68E9-3623-4D83-A575-1CC898A6E16C}" destId="{06D38A50-303D-4D05-B7B0-17C4CE75ACB0}" srcOrd="3" destOrd="0" presId="urn:microsoft.com/office/officeart/2005/8/layout/hierarchy2"/>
    <dgm:cxn modelId="{E2663A9A-CDC6-4839-A346-F8AAE1831001}" type="presParOf" srcId="{06D38A50-303D-4D05-B7B0-17C4CE75ACB0}" destId="{87C85CE1-A3EE-4FA7-82BC-776BF996D105}" srcOrd="0" destOrd="0" presId="urn:microsoft.com/office/officeart/2005/8/layout/hierarchy2"/>
    <dgm:cxn modelId="{19C19430-4C1C-4071-BB78-DD722C8083D1}" type="presParOf" srcId="{06D38A50-303D-4D05-B7B0-17C4CE75ACB0}" destId="{F4031D4C-8477-433F-8087-F58289213967}" srcOrd="1" destOrd="0" presId="urn:microsoft.com/office/officeart/2005/8/layout/hierarchy2"/>
    <dgm:cxn modelId="{B1C34403-66F9-4E57-9C48-A351C45575C9}" type="presParOf" srcId="{F4031D4C-8477-433F-8087-F58289213967}" destId="{3EFBA013-9844-4491-B2F7-FD3D7A34C5A9}" srcOrd="0" destOrd="0" presId="urn:microsoft.com/office/officeart/2005/8/layout/hierarchy2"/>
    <dgm:cxn modelId="{EF29DA79-3468-4F94-B4CE-69465F8C1550}" type="presParOf" srcId="{3EFBA013-9844-4491-B2F7-FD3D7A34C5A9}" destId="{09864E7C-D7C0-43D8-8248-5FEA11052E1C}" srcOrd="0" destOrd="0" presId="urn:microsoft.com/office/officeart/2005/8/layout/hierarchy2"/>
    <dgm:cxn modelId="{715F1AA3-54D5-4D7E-B4DE-43DC0EABB594}" type="presParOf" srcId="{F4031D4C-8477-433F-8087-F58289213967}" destId="{7FC45A02-BDD2-47CD-AB7C-65214CE87908}" srcOrd="1" destOrd="0" presId="urn:microsoft.com/office/officeart/2005/8/layout/hierarchy2"/>
    <dgm:cxn modelId="{A0D421C2-CAA8-475A-90D3-B2DE5D630963}" type="presParOf" srcId="{7FC45A02-BDD2-47CD-AB7C-65214CE87908}" destId="{A0980585-435C-42ED-A3F0-64165ED0934A}" srcOrd="0" destOrd="0" presId="urn:microsoft.com/office/officeart/2005/8/layout/hierarchy2"/>
    <dgm:cxn modelId="{0D80664C-9F81-4E84-BCAF-78FBC5EBD10C}" type="presParOf" srcId="{7FC45A02-BDD2-47CD-AB7C-65214CE87908}" destId="{9A7E2BF8-AA9D-4BA2-B76E-6CBBC02EC652}" srcOrd="1" destOrd="0" presId="urn:microsoft.com/office/officeart/2005/8/layout/hierarchy2"/>
    <dgm:cxn modelId="{5ADE4F1E-C9F2-4136-A903-795232EE0D6A}" type="presParOf" srcId="{F4031D4C-8477-433F-8087-F58289213967}" destId="{E8610B87-1C09-4EFC-B569-13E0CBC36071}" srcOrd="2" destOrd="0" presId="urn:microsoft.com/office/officeart/2005/8/layout/hierarchy2"/>
    <dgm:cxn modelId="{3E92AAB5-0165-4996-915C-66DA5C0EAE31}" type="presParOf" srcId="{E8610B87-1C09-4EFC-B569-13E0CBC36071}" destId="{40ECF314-DEA3-45CA-BBA5-B3E88341EEFB}" srcOrd="0" destOrd="0" presId="urn:microsoft.com/office/officeart/2005/8/layout/hierarchy2"/>
    <dgm:cxn modelId="{D6CA0511-19EA-4CC1-B7BB-37E3516A1CDC}" type="presParOf" srcId="{F4031D4C-8477-433F-8087-F58289213967}" destId="{86A2CDAB-EB8F-45EA-8734-2264EC5FAF80}" srcOrd="3" destOrd="0" presId="urn:microsoft.com/office/officeart/2005/8/layout/hierarchy2"/>
    <dgm:cxn modelId="{AA00A691-4592-441E-8953-2FA91903A25F}" type="presParOf" srcId="{86A2CDAB-EB8F-45EA-8734-2264EC5FAF80}" destId="{BAD208DD-412C-406B-95EE-8467AD3DA4F0}" srcOrd="0" destOrd="0" presId="urn:microsoft.com/office/officeart/2005/8/layout/hierarchy2"/>
    <dgm:cxn modelId="{27C7A1F2-C44C-4643-9E54-E0F90559C8A7}" type="presParOf" srcId="{86A2CDAB-EB8F-45EA-8734-2264EC5FAF80}" destId="{4ADCED72-995F-4381-AE6A-3785768EE5A2}" srcOrd="1" destOrd="0" presId="urn:microsoft.com/office/officeart/2005/8/layout/hierarchy2"/>
    <dgm:cxn modelId="{0B296E4D-7781-46DC-97CF-A95E3AAF9ECB}" type="presParOf" srcId="{F4031D4C-8477-433F-8087-F58289213967}" destId="{A1EBA77C-DC87-48D3-9716-EBA62C83D64B}" srcOrd="4" destOrd="0" presId="urn:microsoft.com/office/officeart/2005/8/layout/hierarchy2"/>
    <dgm:cxn modelId="{5EE26F05-4627-44F1-91B7-9E06B478BC51}" type="presParOf" srcId="{A1EBA77C-DC87-48D3-9716-EBA62C83D64B}" destId="{6CC4626E-F6A8-44D8-8D2E-B36995B95427}" srcOrd="0" destOrd="0" presId="urn:microsoft.com/office/officeart/2005/8/layout/hierarchy2"/>
    <dgm:cxn modelId="{20D065E3-F8AA-4F61-84FC-6837CCD60A58}" type="presParOf" srcId="{F4031D4C-8477-433F-8087-F58289213967}" destId="{AC6B04A9-F07D-4185-83E1-CFD22AFB500B}" srcOrd="5" destOrd="0" presId="urn:microsoft.com/office/officeart/2005/8/layout/hierarchy2"/>
    <dgm:cxn modelId="{989270EE-9B22-4239-9207-2F9197FFB180}" type="presParOf" srcId="{AC6B04A9-F07D-4185-83E1-CFD22AFB500B}" destId="{FBCA6146-13B2-4383-B478-01C97C12BB54}" srcOrd="0" destOrd="0" presId="urn:microsoft.com/office/officeart/2005/8/layout/hierarchy2"/>
    <dgm:cxn modelId="{F975595F-AB49-46DE-81CE-A29D483710E4}" type="presParOf" srcId="{AC6B04A9-F07D-4185-83E1-CFD22AFB500B}" destId="{A4F2B6C6-3F76-4A69-9F9D-05F242AAEDA5}" srcOrd="1" destOrd="0" presId="urn:microsoft.com/office/officeart/2005/8/layout/hierarchy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1">
            <a:lumMod val="75000"/>
          </a:schemeClr>
        </a:solidFill>
      </dgm:spPr>
      <dgm:t>
        <a:bodyPr/>
        <a:lstStyle/>
        <a:p>
          <a:r>
            <a:rPr lang="en-US" sz="1400" b="0" dirty="0" smtClean="0">
              <a:solidFill>
                <a:schemeClr val="accent6"/>
              </a:solidFill>
              <a:latin typeface="Times New Roman" panose="02020603050405020304" pitchFamily="18" charset="0"/>
              <a:cs typeface="Times New Roman" panose="02020603050405020304" pitchFamily="18" charset="0"/>
            </a:rPr>
            <a:t>Sprint 1</a:t>
          </a:r>
          <a:r>
            <a:rPr lang="fr-FR" sz="1400" b="0" dirty="0" smtClean="0">
              <a:solidFill>
                <a:schemeClr val="accent6"/>
              </a:solidFill>
              <a:latin typeface="Times New Roman" panose="02020603050405020304" pitchFamily="18" charset="0"/>
              <a:cs typeface="Times New Roman" panose="02020603050405020304" pitchFamily="18" charset="0"/>
            </a:rPr>
            <a:t> </a:t>
          </a:r>
          <a:endParaRPr lang="fr-FR" sz="1400" b="0" dirty="0">
            <a:solidFill>
              <a:schemeClr val="accent6"/>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3D5D7281-135B-4DCE-9FC5-6F319E67C6E9}" type="presOf" srcId="{5D40B57D-2BCD-4257-B84A-F838B795C01B}" destId="{80476667-7797-4131-A288-6813848F6541}" srcOrd="0" destOrd="0" presId="urn:microsoft.com/office/officeart/2005/8/layout/hChevron3"/>
    <dgm:cxn modelId="{D5A0CEE1-1569-4FB7-B727-22CC6A401024}" srcId="{C2CB3E0E-D5D0-4146-B83E-3BB1FD40CE66}" destId="{9D810A0A-795E-4123-A270-EFA50B184F39}" srcOrd="2" destOrd="0" parTransId="{78B448CB-87DB-4418-97CD-4D00676C87A1}" sibTransId="{5F96FE33-D0B0-4797-9161-A9CF180826DD}"/>
    <dgm:cxn modelId="{03BD7EC7-ED3C-486D-AF99-D50A0FC4F1E2}" srcId="{C2CB3E0E-D5D0-4146-B83E-3BB1FD40CE66}" destId="{9B1E134C-7B7A-4C46-8566-253789203C59}" srcOrd="0" destOrd="0" parTransId="{E83F4DBC-54CB-4F76-AF2F-F9A5110B843B}" sibTransId="{A5686EDD-BCF0-4EF1-9088-90C3EF25611D}"/>
    <dgm:cxn modelId="{59CB437E-3330-4E2E-A2D6-31363BD5EC20}" srcId="{C2CB3E0E-D5D0-4146-B83E-3BB1FD40CE66}" destId="{5D40B57D-2BCD-4257-B84A-F838B795C01B}" srcOrd="1" destOrd="0" parTransId="{9B6C90C3-6CD0-4DDC-BF50-7BE42E927BF6}" sibTransId="{DC210DCB-714A-48ED-8B36-6F7734FBDA17}"/>
    <dgm:cxn modelId="{2416093F-FE3F-4210-BF3E-D21556B32584}" type="presOf" srcId="{9B1E134C-7B7A-4C46-8566-253789203C59}" destId="{A10B9D3B-D413-4419-B01A-2FDC8C859261}" srcOrd="0" destOrd="0" presId="urn:microsoft.com/office/officeart/2005/8/layout/hChevron3"/>
    <dgm:cxn modelId="{7ABD6A2F-88E4-4E53-9980-60C3575E796D}" type="presOf" srcId="{5546EE1B-E724-4AB2-9DAA-C2D1B466DC06}" destId="{07847AE0-AADD-4377-81D8-5F15839CFDAA}" srcOrd="0" destOrd="0" presId="urn:microsoft.com/office/officeart/2005/8/layout/hChevron3"/>
    <dgm:cxn modelId="{7EFF6F8E-1276-4373-BCEE-2BE691194D8B}" type="presOf" srcId="{D5F073DB-4D84-4FB1-81FB-1035FA185E68}" destId="{716DC0DA-6620-410A-B878-D295E914B360}" srcOrd="0" destOrd="0" presId="urn:microsoft.com/office/officeart/2005/8/layout/hChevron3"/>
    <dgm:cxn modelId="{B80B4763-0B77-497C-8ABA-927CDC0696B2}" srcId="{C2CB3E0E-D5D0-4146-B83E-3BB1FD40CE66}" destId="{D5F073DB-4D84-4FB1-81FB-1035FA185E68}" srcOrd="3" destOrd="0" parTransId="{7385C7B9-C778-4769-ACEF-5777D728B6A2}" sibTransId="{D205FC61-FE7F-4837-A4BC-114EBEDBCABA}"/>
    <dgm:cxn modelId="{574E783E-0EF7-4179-9221-7404AEB1F22B}" type="presOf" srcId="{9D810A0A-795E-4123-A270-EFA50B184F39}" destId="{2B49C14B-EECA-4C7C-9531-D9C92BDBA52C}"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904A1BBC-0BC0-44BD-A2F7-C113ACD4EACB}" type="presOf" srcId="{C2CB3E0E-D5D0-4146-B83E-3BB1FD40CE66}" destId="{1975BA60-7AA8-40EF-ABF5-1C685B822D99}" srcOrd="0" destOrd="0" presId="urn:microsoft.com/office/officeart/2005/8/layout/hChevron3"/>
    <dgm:cxn modelId="{49EDB687-C740-4D45-AE19-3CF2E62EBA22}" type="presParOf" srcId="{1975BA60-7AA8-40EF-ABF5-1C685B822D99}" destId="{A10B9D3B-D413-4419-B01A-2FDC8C859261}" srcOrd="0" destOrd="0" presId="urn:microsoft.com/office/officeart/2005/8/layout/hChevron3"/>
    <dgm:cxn modelId="{136EA03A-90E9-4F76-8384-5A84D191136F}" type="presParOf" srcId="{1975BA60-7AA8-40EF-ABF5-1C685B822D99}" destId="{0C3AFD45-92A8-4870-9CDA-76F48C451F56}" srcOrd="1" destOrd="0" presId="urn:microsoft.com/office/officeart/2005/8/layout/hChevron3"/>
    <dgm:cxn modelId="{1C520816-0EB3-4C01-8C9C-6D09A7490C97}" type="presParOf" srcId="{1975BA60-7AA8-40EF-ABF5-1C685B822D99}" destId="{80476667-7797-4131-A288-6813848F6541}" srcOrd="2" destOrd="0" presId="urn:microsoft.com/office/officeart/2005/8/layout/hChevron3"/>
    <dgm:cxn modelId="{53C2E116-72F9-4E62-84F1-E9C9306CDD5F}" type="presParOf" srcId="{1975BA60-7AA8-40EF-ABF5-1C685B822D99}" destId="{2DBAC43C-18F8-46B8-B80F-FF42CAA390FB}" srcOrd="3" destOrd="0" presId="urn:microsoft.com/office/officeart/2005/8/layout/hChevron3"/>
    <dgm:cxn modelId="{B2448C90-BC99-4D79-B8B6-87711A89B4DD}" type="presParOf" srcId="{1975BA60-7AA8-40EF-ABF5-1C685B822D99}" destId="{2B49C14B-EECA-4C7C-9531-D9C92BDBA52C}" srcOrd="4" destOrd="0" presId="urn:microsoft.com/office/officeart/2005/8/layout/hChevron3"/>
    <dgm:cxn modelId="{9292E8DE-E3DD-465D-B930-E21B3A012242}" type="presParOf" srcId="{1975BA60-7AA8-40EF-ABF5-1C685B822D99}" destId="{8FE0442B-3B7E-428C-BF23-DC45D5ABF403}" srcOrd="5" destOrd="0" presId="urn:microsoft.com/office/officeart/2005/8/layout/hChevron3"/>
    <dgm:cxn modelId="{03293966-B750-4D26-85DA-2758B09E2E20}" type="presParOf" srcId="{1975BA60-7AA8-40EF-ABF5-1C685B822D99}" destId="{716DC0DA-6620-410A-B878-D295E914B360}" srcOrd="6" destOrd="0" presId="urn:microsoft.com/office/officeart/2005/8/layout/hChevron3"/>
    <dgm:cxn modelId="{A124DDF2-7726-426D-85A2-B5F012E620F1}" type="presParOf" srcId="{1975BA60-7AA8-40EF-ABF5-1C685B822D99}" destId="{BCB263FC-93C4-4F3E-B303-ABE9913C01B2}" srcOrd="7" destOrd="0" presId="urn:microsoft.com/office/officeart/2005/8/layout/hChevron3"/>
    <dgm:cxn modelId="{BE267406-C116-4C0C-AEE6-52B098AF8861}"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9.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1">
            <a:lumMod val="75000"/>
          </a:schemeClr>
        </a:solidFill>
      </dgm:spPr>
      <dgm:t>
        <a:bodyPr/>
        <a:lstStyle/>
        <a:p>
          <a:r>
            <a:rPr lang="en-US" sz="1400" b="0" dirty="0" smtClean="0">
              <a:solidFill>
                <a:schemeClr val="accent6"/>
              </a:solidFill>
              <a:latin typeface="Times New Roman" panose="02020603050405020304" pitchFamily="18" charset="0"/>
              <a:cs typeface="Times New Roman" panose="02020603050405020304" pitchFamily="18" charset="0"/>
            </a:rPr>
            <a:t>Sprint 1</a:t>
          </a:r>
          <a:r>
            <a:rPr lang="fr-FR" sz="1400" b="0" dirty="0" smtClean="0">
              <a:solidFill>
                <a:schemeClr val="accent6"/>
              </a:solidFill>
              <a:latin typeface="Times New Roman" panose="02020603050405020304" pitchFamily="18" charset="0"/>
              <a:cs typeface="Times New Roman" panose="02020603050405020304" pitchFamily="18" charset="0"/>
            </a:rPr>
            <a:t> </a:t>
          </a:r>
          <a:endParaRPr lang="fr-FR" sz="1400" b="0" dirty="0">
            <a:solidFill>
              <a:schemeClr val="accent6"/>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D5A0CEE1-1569-4FB7-B727-22CC6A401024}" srcId="{C2CB3E0E-D5D0-4146-B83E-3BB1FD40CE66}" destId="{9D810A0A-795E-4123-A270-EFA50B184F39}" srcOrd="2" destOrd="0" parTransId="{78B448CB-87DB-4418-97CD-4D00676C87A1}" sibTransId="{5F96FE33-D0B0-4797-9161-A9CF180826DD}"/>
    <dgm:cxn modelId="{03BD7EC7-ED3C-486D-AF99-D50A0FC4F1E2}" srcId="{C2CB3E0E-D5D0-4146-B83E-3BB1FD40CE66}" destId="{9B1E134C-7B7A-4C46-8566-253789203C59}" srcOrd="0" destOrd="0" parTransId="{E83F4DBC-54CB-4F76-AF2F-F9A5110B843B}" sibTransId="{A5686EDD-BCF0-4EF1-9088-90C3EF25611D}"/>
    <dgm:cxn modelId="{59CB437E-3330-4E2E-A2D6-31363BD5EC20}" srcId="{C2CB3E0E-D5D0-4146-B83E-3BB1FD40CE66}" destId="{5D40B57D-2BCD-4257-B84A-F838B795C01B}" srcOrd="1" destOrd="0" parTransId="{9B6C90C3-6CD0-4DDC-BF50-7BE42E927BF6}" sibTransId="{DC210DCB-714A-48ED-8B36-6F7734FBDA17}"/>
    <dgm:cxn modelId="{C3CC3451-EE09-4661-8C32-15498C5C9D19}" type="presOf" srcId="{9B1E134C-7B7A-4C46-8566-253789203C59}" destId="{A10B9D3B-D413-4419-B01A-2FDC8C859261}" srcOrd="0" destOrd="0" presId="urn:microsoft.com/office/officeart/2005/8/layout/hChevron3"/>
    <dgm:cxn modelId="{DAB25E32-1343-4A88-B9CB-27C17F3DF0FF}" type="presOf" srcId="{5D40B57D-2BCD-4257-B84A-F838B795C01B}" destId="{80476667-7797-4131-A288-6813848F6541}" srcOrd="0" destOrd="0" presId="urn:microsoft.com/office/officeart/2005/8/layout/hChevron3"/>
    <dgm:cxn modelId="{A074942D-85CB-4305-B64E-A0416AE45018}" type="presOf" srcId="{9D810A0A-795E-4123-A270-EFA50B184F39}" destId="{2B49C14B-EECA-4C7C-9531-D9C92BDBA52C}" srcOrd="0" destOrd="0" presId="urn:microsoft.com/office/officeart/2005/8/layout/hChevron3"/>
    <dgm:cxn modelId="{6889AACB-FDE9-4022-ADC4-35F32C51CB59}" type="presOf" srcId="{5546EE1B-E724-4AB2-9DAA-C2D1B466DC06}" destId="{07847AE0-AADD-4377-81D8-5F15839CFDAA}" srcOrd="0" destOrd="0" presId="urn:microsoft.com/office/officeart/2005/8/layout/hChevron3"/>
    <dgm:cxn modelId="{B80B4763-0B77-497C-8ABA-927CDC0696B2}" srcId="{C2CB3E0E-D5D0-4146-B83E-3BB1FD40CE66}" destId="{D5F073DB-4D84-4FB1-81FB-1035FA185E68}" srcOrd="3" destOrd="0" parTransId="{7385C7B9-C778-4769-ACEF-5777D728B6A2}" sibTransId="{D205FC61-FE7F-4837-A4BC-114EBEDBCABA}"/>
    <dgm:cxn modelId="{7D48864F-3764-4231-8DC6-CE4106344DFD}" type="presOf" srcId="{C2CB3E0E-D5D0-4146-B83E-3BB1FD40CE66}" destId="{1975BA60-7AA8-40EF-ABF5-1C685B822D99}"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38C491F1-D9FB-4B21-838A-74BD16497EE5}" type="presOf" srcId="{D5F073DB-4D84-4FB1-81FB-1035FA185E68}" destId="{716DC0DA-6620-410A-B878-D295E914B360}" srcOrd="0" destOrd="0" presId="urn:microsoft.com/office/officeart/2005/8/layout/hChevron3"/>
    <dgm:cxn modelId="{9EB62B3E-B826-4114-84DA-75B19150CFC1}" type="presParOf" srcId="{1975BA60-7AA8-40EF-ABF5-1C685B822D99}" destId="{A10B9D3B-D413-4419-B01A-2FDC8C859261}" srcOrd="0" destOrd="0" presId="urn:microsoft.com/office/officeart/2005/8/layout/hChevron3"/>
    <dgm:cxn modelId="{49302239-3007-42D8-B222-64E601AAF76C}" type="presParOf" srcId="{1975BA60-7AA8-40EF-ABF5-1C685B822D99}" destId="{0C3AFD45-92A8-4870-9CDA-76F48C451F56}" srcOrd="1" destOrd="0" presId="urn:microsoft.com/office/officeart/2005/8/layout/hChevron3"/>
    <dgm:cxn modelId="{495C6E88-CB33-4080-B2AE-1DF89945652A}" type="presParOf" srcId="{1975BA60-7AA8-40EF-ABF5-1C685B822D99}" destId="{80476667-7797-4131-A288-6813848F6541}" srcOrd="2" destOrd="0" presId="urn:microsoft.com/office/officeart/2005/8/layout/hChevron3"/>
    <dgm:cxn modelId="{768AB2C9-8FAD-48F6-801E-F03BA83E07D9}" type="presParOf" srcId="{1975BA60-7AA8-40EF-ABF5-1C685B822D99}" destId="{2DBAC43C-18F8-46B8-B80F-FF42CAA390FB}" srcOrd="3" destOrd="0" presId="urn:microsoft.com/office/officeart/2005/8/layout/hChevron3"/>
    <dgm:cxn modelId="{26956910-7013-42D7-BFD7-64B862C8C704}" type="presParOf" srcId="{1975BA60-7AA8-40EF-ABF5-1C685B822D99}" destId="{2B49C14B-EECA-4C7C-9531-D9C92BDBA52C}" srcOrd="4" destOrd="0" presId="urn:microsoft.com/office/officeart/2005/8/layout/hChevron3"/>
    <dgm:cxn modelId="{EFC37257-1B25-4417-88F8-55948401301D}" type="presParOf" srcId="{1975BA60-7AA8-40EF-ABF5-1C685B822D99}" destId="{8FE0442B-3B7E-428C-BF23-DC45D5ABF403}" srcOrd="5" destOrd="0" presId="urn:microsoft.com/office/officeart/2005/8/layout/hChevron3"/>
    <dgm:cxn modelId="{B520C2AE-F547-4057-B97B-0470C99E149A}" type="presParOf" srcId="{1975BA60-7AA8-40EF-ABF5-1C685B822D99}" destId="{716DC0DA-6620-410A-B878-D295E914B360}" srcOrd="6" destOrd="0" presId="urn:microsoft.com/office/officeart/2005/8/layout/hChevron3"/>
    <dgm:cxn modelId="{C1E5CBED-D747-4AA4-9BE1-76A63B20B897}" type="presParOf" srcId="{1975BA60-7AA8-40EF-ABF5-1C685B822D99}" destId="{BCB263FC-93C4-4F3E-B303-ABE9913C01B2}" srcOrd="7" destOrd="0" presId="urn:microsoft.com/office/officeart/2005/8/layout/hChevron3"/>
    <dgm:cxn modelId="{E2C910A6-201A-42F4-9926-AA13B253FBDF}"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1">
            <a:lumMod val="50000"/>
          </a:schemeClr>
        </a:solidFill>
      </dgm:spPr>
      <dgm:t>
        <a:bodyPr/>
        <a:lstStyle/>
        <a:p>
          <a:r>
            <a:rPr lang="en-US" sz="1400" b="0" dirty="0" smtClean="0">
              <a:solidFill>
                <a:schemeClr val="accent4"/>
              </a:solidFill>
              <a:latin typeface="Times New Roman" panose="02020603050405020304" pitchFamily="18" charset="0"/>
              <a:cs typeface="Times New Roman" panose="02020603050405020304" pitchFamily="18" charset="0"/>
            </a:rPr>
            <a:t>Présentation du projet</a:t>
          </a:r>
          <a:endParaRPr lang="fr-FR" sz="1400" b="0" dirty="0">
            <a:solidFill>
              <a:schemeClr val="accent4"/>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0</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59CB437E-3330-4E2E-A2D6-31363BD5EC20}" srcId="{C2CB3E0E-D5D0-4146-B83E-3BB1FD40CE66}" destId="{5D40B57D-2BCD-4257-B84A-F838B795C01B}" srcOrd="1" destOrd="0" parTransId="{9B6C90C3-6CD0-4DDC-BF50-7BE42E927BF6}" sibTransId="{DC210DCB-714A-48ED-8B36-6F7734FBDA17}"/>
    <dgm:cxn modelId="{0C7F5E5A-0660-4BFC-B958-33A25EFD20EC}" type="presOf" srcId="{9B1E134C-7B7A-4C46-8566-253789203C59}" destId="{A10B9D3B-D413-4419-B01A-2FDC8C859261}" srcOrd="0" destOrd="0" presId="urn:microsoft.com/office/officeart/2005/8/layout/hChevron3"/>
    <dgm:cxn modelId="{45B80CA2-D3AC-455A-9995-91D14C9C4363}" type="presOf" srcId="{5D40B57D-2BCD-4257-B84A-F838B795C01B}" destId="{80476667-7797-4131-A288-6813848F6541}" srcOrd="0" destOrd="0" presId="urn:microsoft.com/office/officeart/2005/8/layout/hChevron3"/>
    <dgm:cxn modelId="{9E50113D-F6C9-4262-BA9E-6A1844623925}" type="presOf" srcId="{5546EE1B-E724-4AB2-9DAA-C2D1B466DC06}" destId="{07847AE0-AADD-4377-81D8-5F15839CFDAA}"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4960474-7A5B-42D9-B143-60C782CA05EF}" type="presOf" srcId="{9D810A0A-795E-4123-A270-EFA50B184F39}" destId="{2B49C14B-EECA-4C7C-9531-D9C92BDBA52C}" srcOrd="0" destOrd="0" presId="urn:microsoft.com/office/officeart/2005/8/layout/hChevron3"/>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C1DE7C52-6355-4C10-AAD1-C4954AAC0D42}" type="presOf" srcId="{D5F073DB-4D84-4FB1-81FB-1035FA185E68}" destId="{716DC0DA-6620-410A-B878-D295E914B360}" srcOrd="0" destOrd="0" presId="urn:microsoft.com/office/officeart/2005/8/layout/hChevron3"/>
    <dgm:cxn modelId="{D5A0CEE1-1569-4FB7-B727-22CC6A401024}" srcId="{C2CB3E0E-D5D0-4146-B83E-3BB1FD40CE66}" destId="{9D810A0A-795E-4123-A270-EFA50B184F39}" srcOrd="2" destOrd="0" parTransId="{78B448CB-87DB-4418-97CD-4D00676C87A1}" sibTransId="{5F96FE33-D0B0-4797-9161-A9CF180826DD}"/>
    <dgm:cxn modelId="{C0955DB1-3B92-4F75-B318-7D7C4BACA798}" type="presOf" srcId="{C2CB3E0E-D5D0-4146-B83E-3BB1FD40CE66}" destId="{1975BA60-7AA8-40EF-ABF5-1C685B822D99}" srcOrd="0" destOrd="0" presId="urn:microsoft.com/office/officeart/2005/8/layout/hChevron3"/>
    <dgm:cxn modelId="{7E562BC6-B261-46DB-BB86-D2967713ED31}" type="presParOf" srcId="{1975BA60-7AA8-40EF-ABF5-1C685B822D99}" destId="{A10B9D3B-D413-4419-B01A-2FDC8C859261}" srcOrd="0" destOrd="0" presId="urn:microsoft.com/office/officeart/2005/8/layout/hChevron3"/>
    <dgm:cxn modelId="{670907B4-EBDB-4249-BD15-18771D2ADC9A}" type="presParOf" srcId="{1975BA60-7AA8-40EF-ABF5-1C685B822D99}" destId="{0C3AFD45-92A8-4870-9CDA-76F48C451F56}" srcOrd="1" destOrd="0" presId="urn:microsoft.com/office/officeart/2005/8/layout/hChevron3"/>
    <dgm:cxn modelId="{020705C3-D06D-4D25-A5A4-B267502F1554}" type="presParOf" srcId="{1975BA60-7AA8-40EF-ABF5-1C685B822D99}" destId="{80476667-7797-4131-A288-6813848F6541}" srcOrd="2" destOrd="0" presId="urn:microsoft.com/office/officeart/2005/8/layout/hChevron3"/>
    <dgm:cxn modelId="{C7F708D9-4AE5-4E68-829A-AC7A422E32AE}" type="presParOf" srcId="{1975BA60-7AA8-40EF-ABF5-1C685B822D99}" destId="{2DBAC43C-18F8-46B8-B80F-FF42CAA390FB}" srcOrd="3" destOrd="0" presId="urn:microsoft.com/office/officeart/2005/8/layout/hChevron3"/>
    <dgm:cxn modelId="{FE12B57C-FC7E-4727-B308-EF290D367DD0}" type="presParOf" srcId="{1975BA60-7AA8-40EF-ABF5-1C685B822D99}" destId="{2B49C14B-EECA-4C7C-9531-D9C92BDBA52C}" srcOrd="4" destOrd="0" presId="urn:microsoft.com/office/officeart/2005/8/layout/hChevron3"/>
    <dgm:cxn modelId="{22F5EC2F-9353-472C-94AE-BE4E75115D8E}" type="presParOf" srcId="{1975BA60-7AA8-40EF-ABF5-1C685B822D99}" destId="{8FE0442B-3B7E-428C-BF23-DC45D5ABF403}" srcOrd="5" destOrd="0" presId="urn:microsoft.com/office/officeart/2005/8/layout/hChevron3"/>
    <dgm:cxn modelId="{D4FB58FC-35B6-40B8-825D-D0935DAADF29}" type="presParOf" srcId="{1975BA60-7AA8-40EF-ABF5-1C685B822D99}" destId="{716DC0DA-6620-410A-B878-D295E914B360}" srcOrd="6" destOrd="0" presId="urn:microsoft.com/office/officeart/2005/8/layout/hChevron3"/>
    <dgm:cxn modelId="{CF328D75-F423-45C0-AA64-339A141A1894}" type="presParOf" srcId="{1975BA60-7AA8-40EF-ABF5-1C685B822D99}" destId="{BCB263FC-93C4-4F3E-B303-ABE9913C01B2}" srcOrd="7" destOrd="0" presId="urn:microsoft.com/office/officeart/2005/8/layout/hChevron3"/>
    <dgm:cxn modelId="{3C13C53A-FA67-4DAE-A40B-DA9033BE2B3D}"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0.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1">
            <a:lumMod val="75000"/>
          </a:schemeClr>
        </a:solidFill>
      </dgm:spPr>
      <dgm:t>
        <a:bodyPr/>
        <a:lstStyle/>
        <a:p>
          <a:r>
            <a:rPr lang="en-US" sz="1400" b="0" dirty="0" smtClean="0">
              <a:solidFill>
                <a:schemeClr val="accent6"/>
              </a:solidFill>
              <a:latin typeface="Times New Roman" panose="02020603050405020304" pitchFamily="18" charset="0"/>
              <a:cs typeface="Times New Roman" panose="02020603050405020304" pitchFamily="18" charset="0"/>
            </a:rPr>
            <a:t>Sprint 1</a:t>
          </a:r>
          <a:r>
            <a:rPr lang="fr-FR" sz="1400" b="0" dirty="0" smtClean="0">
              <a:solidFill>
                <a:schemeClr val="accent6"/>
              </a:solidFill>
              <a:latin typeface="Times New Roman" panose="02020603050405020304" pitchFamily="18" charset="0"/>
              <a:cs typeface="Times New Roman" panose="02020603050405020304" pitchFamily="18" charset="0"/>
            </a:rPr>
            <a:t> </a:t>
          </a:r>
          <a:endParaRPr lang="fr-FR" sz="1400" b="0" dirty="0">
            <a:solidFill>
              <a:schemeClr val="accent6"/>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59CB437E-3330-4E2E-A2D6-31363BD5EC20}" srcId="{C2CB3E0E-D5D0-4146-B83E-3BB1FD40CE66}" destId="{5D40B57D-2BCD-4257-B84A-F838B795C01B}" srcOrd="1" destOrd="0" parTransId="{9B6C90C3-6CD0-4DDC-BF50-7BE42E927BF6}" sibTransId="{DC210DCB-714A-48ED-8B36-6F7734FBDA17}"/>
    <dgm:cxn modelId="{6495CEC4-284A-4E6E-931C-658D21485EDE}" type="presOf" srcId="{9B1E134C-7B7A-4C46-8566-253789203C59}" destId="{A10B9D3B-D413-4419-B01A-2FDC8C859261}" srcOrd="0" destOrd="0" presId="urn:microsoft.com/office/officeart/2005/8/layout/hChevron3"/>
    <dgm:cxn modelId="{E21BF792-9DFF-4698-903E-A54C61F86D9E}" type="presOf" srcId="{5546EE1B-E724-4AB2-9DAA-C2D1B466DC06}" destId="{07847AE0-AADD-4377-81D8-5F15839CFDAA}" srcOrd="0" destOrd="0" presId="urn:microsoft.com/office/officeart/2005/8/layout/hChevron3"/>
    <dgm:cxn modelId="{8507312D-C01A-4CBF-8FA6-C3A6A618C828}" type="presOf" srcId="{5D40B57D-2BCD-4257-B84A-F838B795C01B}" destId="{80476667-7797-4131-A288-6813848F6541}"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17470AFC-D7AA-402D-9DCD-AE0402216F5F}" type="presOf" srcId="{C2CB3E0E-D5D0-4146-B83E-3BB1FD40CE66}" destId="{1975BA60-7AA8-40EF-ABF5-1C685B822D99}" srcOrd="0" destOrd="0" presId="urn:microsoft.com/office/officeart/2005/8/layout/hChevron3"/>
    <dgm:cxn modelId="{119BE709-B008-4D5D-80EC-88E44CE1A4D3}" type="presOf" srcId="{D5F073DB-4D84-4FB1-81FB-1035FA185E68}" destId="{716DC0DA-6620-410A-B878-D295E914B360}" srcOrd="0" destOrd="0" presId="urn:microsoft.com/office/officeart/2005/8/layout/hChevron3"/>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D5A0CEE1-1569-4FB7-B727-22CC6A401024}" srcId="{C2CB3E0E-D5D0-4146-B83E-3BB1FD40CE66}" destId="{9D810A0A-795E-4123-A270-EFA50B184F39}" srcOrd="2" destOrd="0" parTransId="{78B448CB-87DB-4418-97CD-4D00676C87A1}" sibTransId="{5F96FE33-D0B0-4797-9161-A9CF180826DD}"/>
    <dgm:cxn modelId="{DD09D7E2-6F4E-4F45-807B-BF191C1E8645}" type="presOf" srcId="{9D810A0A-795E-4123-A270-EFA50B184F39}" destId="{2B49C14B-EECA-4C7C-9531-D9C92BDBA52C}" srcOrd="0" destOrd="0" presId="urn:microsoft.com/office/officeart/2005/8/layout/hChevron3"/>
    <dgm:cxn modelId="{103E9696-E2DF-434A-ACCA-F84DAE8C099A}" type="presParOf" srcId="{1975BA60-7AA8-40EF-ABF5-1C685B822D99}" destId="{A10B9D3B-D413-4419-B01A-2FDC8C859261}" srcOrd="0" destOrd="0" presId="urn:microsoft.com/office/officeart/2005/8/layout/hChevron3"/>
    <dgm:cxn modelId="{D042FD5C-6BBE-4EAB-8974-EC5E368B2CAC}" type="presParOf" srcId="{1975BA60-7AA8-40EF-ABF5-1C685B822D99}" destId="{0C3AFD45-92A8-4870-9CDA-76F48C451F56}" srcOrd="1" destOrd="0" presId="urn:microsoft.com/office/officeart/2005/8/layout/hChevron3"/>
    <dgm:cxn modelId="{1F4CE266-C7C5-4EE2-A028-C8D3D103BD6C}" type="presParOf" srcId="{1975BA60-7AA8-40EF-ABF5-1C685B822D99}" destId="{80476667-7797-4131-A288-6813848F6541}" srcOrd="2" destOrd="0" presId="urn:microsoft.com/office/officeart/2005/8/layout/hChevron3"/>
    <dgm:cxn modelId="{E7C565FD-9B51-4CA1-BA2E-4235E08CC1BC}" type="presParOf" srcId="{1975BA60-7AA8-40EF-ABF5-1C685B822D99}" destId="{2DBAC43C-18F8-46B8-B80F-FF42CAA390FB}" srcOrd="3" destOrd="0" presId="urn:microsoft.com/office/officeart/2005/8/layout/hChevron3"/>
    <dgm:cxn modelId="{8030E0A6-6DC8-4BA4-910C-FB67E8B843BA}" type="presParOf" srcId="{1975BA60-7AA8-40EF-ABF5-1C685B822D99}" destId="{2B49C14B-EECA-4C7C-9531-D9C92BDBA52C}" srcOrd="4" destOrd="0" presId="urn:microsoft.com/office/officeart/2005/8/layout/hChevron3"/>
    <dgm:cxn modelId="{A5AA7691-05A1-49C9-9845-E2A9C15F420B}" type="presParOf" srcId="{1975BA60-7AA8-40EF-ABF5-1C685B822D99}" destId="{8FE0442B-3B7E-428C-BF23-DC45D5ABF403}" srcOrd="5" destOrd="0" presId="urn:microsoft.com/office/officeart/2005/8/layout/hChevron3"/>
    <dgm:cxn modelId="{E784F27B-2868-4440-A19A-ABDC0BDB13E2}" type="presParOf" srcId="{1975BA60-7AA8-40EF-ABF5-1C685B822D99}" destId="{716DC0DA-6620-410A-B878-D295E914B360}" srcOrd="6" destOrd="0" presId="urn:microsoft.com/office/officeart/2005/8/layout/hChevron3"/>
    <dgm:cxn modelId="{19A6AED6-2A4E-4F5B-95BF-F06436F3A1D5}" type="presParOf" srcId="{1975BA60-7AA8-40EF-ABF5-1C685B822D99}" destId="{BCB263FC-93C4-4F3E-B303-ABE9913C01B2}" srcOrd="7" destOrd="0" presId="urn:microsoft.com/office/officeart/2005/8/layout/hChevron3"/>
    <dgm:cxn modelId="{5AF77144-2BD0-4352-94D7-58D3E0D57792}"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1.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1">
            <a:lumMod val="75000"/>
          </a:schemeClr>
        </a:solidFill>
      </dgm:spPr>
      <dgm:t>
        <a:bodyPr/>
        <a:lstStyle/>
        <a:p>
          <a:r>
            <a:rPr lang="en-US" sz="1400" b="0" dirty="0" smtClean="0">
              <a:solidFill>
                <a:schemeClr val="accent6"/>
              </a:solidFill>
              <a:latin typeface="Times New Roman" panose="02020603050405020304" pitchFamily="18" charset="0"/>
              <a:cs typeface="Times New Roman" panose="02020603050405020304" pitchFamily="18" charset="0"/>
            </a:rPr>
            <a:t>Sprint 1</a:t>
          </a:r>
          <a:r>
            <a:rPr lang="fr-FR" sz="1400" b="0" dirty="0" smtClean="0">
              <a:solidFill>
                <a:schemeClr val="accent6"/>
              </a:solidFill>
              <a:latin typeface="Times New Roman" panose="02020603050405020304" pitchFamily="18" charset="0"/>
              <a:cs typeface="Times New Roman" panose="02020603050405020304" pitchFamily="18" charset="0"/>
            </a:rPr>
            <a:t> </a:t>
          </a:r>
          <a:endParaRPr lang="fr-FR" sz="1400" b="0" dirty="0">
            <a:solidFill>
              <a:schemeClr val="accent6"/>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59CB437E-3330-4E2E-A2D6-31363BD5EC20}" srcId="{C2CB3E0E-D5D0-4146-B83E-3BB1FD40CE66}" destId="{5D40B57D-2BCD-4257-B84A-F838B795C01B}" srcOrd="1" destOrd="0" parTransId="{9B6C90C3-6CD0-4DDC-BF50-7BE42E927BF6}" sibTransId="{DC210DCB-714A-48ED-8B36-6F7734FBDA17}"/>
    <dgm:cxn modelId="{A19A107E-7C0B-4E68-906A-312AA720E86D}" type="presOf" srcId="{5D40B57D-2BCD-4257-B84A-F838B795C01B}" destId="{80476667-7797-4131-A288-6813848F6541}" srcOrd="0" destOrd="0" presId="urn:microsoft.com/office/officeart/2005/8/layout/hChevron3"/>
    <dgm:cxn modelId="{3E658EE6-540E-481F-845A-8EDB8E1737E4}" type="presOf" srcId="{5546EE1B-E724-4AB2-9DAA-C2D1B466DC06}" destId="{07847AE0-AADD-4377-81D8-5F15839CFDAA}" srcOrd="0" destOrd="0" presId="urn:microsoft.com/office/officeart/2005/8/layout/hChevron3"/>
    <dgm:cxn modelId="{8E2DC604-E63F-4A3A-B348-44371CDEA9E9}" type="presOf" srcId="{9D810A0A-795E-4123-A270-EFA50B184F39}" destId="{2B49C14B-EECA-4C7C-9531-D9C92BDBA52C}" srcOrd="0" destOrd="0" presId="urn:microsoft.com/office/officeart/2005/8/layout/hChevron3"/>
    <dgm:cxn modelId="{EC111076-352F-49A1-8FD1-193C94F92A88}" type="presOf" srcId="{9B1E134C-7B7A-4C46-8566-253789203C59}" destId="{A10B9D3B-D413-4419-B01A-2FDC8C859261}"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68F3737B-6120-482C-B506-D38A67C18A3B}" type="presOf" srcId="{D5F073DB-4D84-4FB1-81FB-1035FA185E68}" destId="{716DC0DA-6620-410A-B878-D295E914B360}" srcOrd="0" destOrd="0" presId="urn:microsoft.com/office/officeart/2005/8/layout/hChevron3"/>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0138B9BD-4583-480A-8DAC-C3A6DC0A655E}" type="presOf" srcId="{C2CB3E0E-D5D0-4146-B83E-3BB1FD40CE66}" destId="{1975BA60-7AA8-40EF-ABF5-1C685B822D99}" srcOrd="0" destOrd="0" presId="urn:microsoft.com/office/officeart/2005/8/layout/hChevron3"/>
    <dgm:cxn modelId="{D5A0CEE1-1569-4FB7-B727-22CC6A401024}" srcId="{C2CB3E0E-D5D0-4146-B83E-3BB1FD40CE66}" destId="{9D810A0A-795E-4123-A270-EFA50B184F39}" srcOrd="2" destOrd="0" parTransId="{78B448CB-87DB-4418-97CD-4D00676C87A1}" sibTransId="{5F96FE33-D0B0-4797-9161-A9CF180826DD}"/>
    <dgm:cxn modelId="{48E82DB0-48E1-4207-9D98-1EC7FF9CE008}" type="presParOf" srcId="{1975BA60-7AA8-40EF-ABF5-1C685B822D99}" destId="{A10B9D3B-D413-4419-B01A-2FDC8C859261}" srcOrd="0" destOrd="0" presId="urn:microsoft.com/office/officeart/2005/8/layout/hChevron3"/>
    <dgm:cxn modelId="{80A09089-0C0F-4326-BB3C-D078E1E59932}" type="presParOf" srcId="{1975BA60-7AA8-40EF-ABF5-1C685B822D99}" destId="{0C3AFD45-92A8-4870-9CDA-76F48C451F56}" srcOrd="1" destOrd="0" presId="urn:microsoft.com/office/officeart/2005/8/layout/hChevron3"/>
    <dgm:cxn modelId="{5F581338-37EB-412E-B210-1A4B341A22EF}" type="presParOf" srcId="{1975BA60-7AA8-40EF-ABF5-1C685B822D99}" destId="{80476667-7797-4131-A288-6813848F6541}" srcOrd="2" destOrd="0" presId="urn:microsoft.com/office/officeart/2005/8/layout/hChevron3"/>
    <dgm:cxn modelId="{7F6E41EF-46E6-4182-878F-613C9E568906}" type="presParOf" srcId="{1975BA60-7AA8-40EF-ABF5-1C685B822D99}" destId="{2DBAC43C-18F8-46B8-B80F-FF42CAA390FB}" srcOrd="3" destOrd="0" presId="urn:microsoft.com/office/officeart/2005/8/layout/hChevron3"/>
    <dgm:cxn modelId="{1E016202-321A-4948-A3D7-18EC22ECEFA0}" type="presParOf" srcId="{1975BA60-7AA8-40EF-ABF5-1C685B822D99}" destId="{2B49C14B-EECA-4C7C-9531-D9C92BDBA52C}" srcOrd="4" destOrd="0" presId="urn:microsoft.com/office/officeart/2005/8/layout/hChevron3"/>
    <dgm:cxn modelId="{8445FFE9-8320-4FF6-9651-CD439955E6F2}" type="presParOf" srcId="{1975BA60-7AA8-40EF-ABF5-1C685B822D99}" destId="{8FE0442B-3B7E-428C-BF23-DC45D5ABF403}" srcOrd="5" destOrd="0" presId="urn:microsoft.com/office/officeart/2005/8/layout/hChevron3"/>
    <dgm:cxn modelId="{11D02F32-71E8-4C4A-BC7F-71E43E44E555}" type="presParOf" srcId="{1975BA60-7AA8-40EF-ABF5-1C685B822D99}" destId="{716DC0DA-6620-410A-B878-D295E914B360}" srcOrd="6" destOrd="0" presId="urn:microsoft.com/office/officeart/2005/8/layout/hChevron3"/>
    <dgm:cxn modelId="{A50DB0EF-178C-4FC0-A253-38F4BFC8E870}" type="presParOf" srcId="{1975BA60-7AA8-40EF-ABF5-1C685B822D99}" destId="{BCB263FC-93C4-4F3E-B303-ABE9913C01B2}" srcOrd="7" destOrd="0" presId="urn:microsoft.com/office/officeart/2005/8/layout/hChevron3"/>
    <dgm:cxn modelId="{720C1800-A7FE-401A-AEE7-F81AE5DBD23D}"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2.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1">
            <a:lumMod val="75000"/>
          </a:schemeClr>
        </a:solidFill>
      </dgm:spPr>
      <dgm:t>
        <a:bodyPr/>
        <a:lstStyle/>
        <a:p>
          <a:r>
            <a:rPr lang="en-US" sz="1400" b="0" dirty="0" smtClean="0">
              <a:solidFill>
                <a:schemeClr val="accent6"/>
              </a:solidFill>
              <a:latin typeface="Times New Roman" panose="02020603050405020304" pitchFamily="18" charset="0"/>
              <a:cs typeface="Times New Roman" panose="02020603050405020304" pitchFamily="18" charset="0"/>
            </a:rPr>
            <a:t>Sprint 1</a:t>
          </a:r>
          <a:r>
            <a:rPr lang="fr-FR" sz="1400" b="0" dirty="0" smtClean="0">
              <a:solidFill>
                <a:schemeClr val="accent6"/>
              </a:solidFill>
              <a:latin typeface="Times New Roman" panose="02020603050405020304" pitchFamily="18" charset="0"/>
              <a:cs typeface="Times New Roman" panose="02020603050405020304" pitchFamily="18" charset="0"/>
            </a:rPr>
            <a:t> </a:t>
          </a:r>
          <a:endParaRPr lang="fr-FR" sz="1400" b="0" dirty="0">
            <a:solidFill>
              <a:schemeClr val="accent6"/>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2D0D5BE8-24C2-4203-B225-42DA10A5B373}" type="presOf" srcId="{5546EE1B-E724-4AB2-9DAA-C2D1B466DC06}" destId="{07847AE0-AADD-4377-81D8-5F15839CFDAA}" srcOrd="0" destOrd="0" presId="urn:microsoft.com/office/officeart/2005/8/layout/hChevron3"/>
    <dgm:cxn modelId="{10CD38C3-282B-48BA-908B-D1456642BF5D}" type="presOf" srcId="{D5F073DB-4D84-4FB1-81FB-1035FA185E68}" destId="{716DC0DA-6620-410A-B878-D295E914B360}" srcOrd="0" destOrd="0" presId="urn:microsoft.com/office/officeart/2005/8/layout/hChevron3"/>
    <dgm:cxn modelId="{3F07C105-B304-40E6-9571-7F39E28DE90D}" type="presOf" srcId="{C2CB3E0E-D5D0-4146-B83E-3BB1FD40CE66}" destId="{1975BA60-7AA8-40EF-ABF5-1C685B822D99}" srcOrd="0" destOrd="0" presId="urn:microsoft.com/office/officeart/2005/8/layout/hChevron3"/>
    <dgm:cxn modelId="{59CB437E-3330-4E2E-A2D6-31363BD5EC20}" srcId="{C2CB3E0E-D5D0-4146-B83E-3BB1FD40CE66}" destId="{5D40B57D-2BCD-4257-B84A-F838B795C01B}" srcOrd="1" destOrd="0" parTransId="{9B6C90C3-6CD0-4DDC-BF50-7BE42E927BF6}" sibTransId="{DC210DCB-714A-48ED-8B36-6F7734FBDA17}"/>
    <dgm:cxn modelId="{69278C27-D80A-42F3-A361-8F296F951A2B}" type="presOf" srcId="{9D810A0A-795E-4123-A270-EFA50B184F39}" destId="{2B49C14B-EECA-4C7C-9531-D9C92BDBA52C}"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332BA2CD-D727-4BA8-9605-FF1F18997952}" type="presOf" srcId="{9B1E134C-7B7A-4C46-8566-253789203C59}" destId="{A10B9D3B-D413-4419-B01A-2FDC8C859261}" srcOrd="0" destOrd="0" presId="urn:microsoft.com/office/officeart/2005/8/layout/hChevron3"/>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58178FCB-B43F-4F23-90B0-3445F12962EA}" type="presOf" srcId="{5D40B57D-2BCD-4257-B84A-F838B795C01B}" destId="{80476667-7797-4131-A288-6813848F6541}" srcOrd="0" destOrd="0" presId="urn:microsoft.com/office/officeart/2005/8/layout/hChevron3"/>
    <dgm:cxn modelId="{D5A0CEE1-1569-4FB7-B727-22CC6A401024}" srcId="{C2CB3E0E-D5D0-4146-B83E-3BB1FD40CE66}" destId="{9D810A0A-795E-4123-A270-EFA50B184F39}" srcOrd="2" destOrd="0" parTransId="{78B448CB-87DB-4418-97CD-4D00676C87A1}" sibTransId="{5F96FE33-D0B0-4797-9161-A9CF180826DD}"/>
    <dgm:cxn modelId="{540C40DF-EBB7-4BB0-B2BC-9041137B403D}" type="presParOf" srcId="{1975BA60-7AA8-40EF-ABF5-1C685B822D99}" destId="{A10B9D3B-D413-4419-B01A-2FDC8C859261}" srcOrd="0" destOrd="0" presId="urn:microsoft.com/office/officeart/2005/8/layout/hChevron3"/>
    <dgm:cxn modelId="{09E6C740-6C63-4D03-A26A-B04B69196AAA}" type="presParOf" srcId="{1975BA60-7AA8-40EF-ABF5-1C685B822D99}" destId="{0C3AFD45-92A8-4870-9CDA-76F48C451F56}" srcOrd="1" destOrd="0" presId="urn:microsoft.com/office/officeart/2005/8/layout/hChevron3"/>
    <dgm:cxn modelId="{3607AA1D-80F8-429F-8A1E-6E3B73B3715F}" type="presParOf" srcId="{1975BA60-7AA8-40EF-ABF5-1C685B822D99}" destId="{80476667-7797-4131-A288-6813848F6541}" srcOrd="2" destOrd="0" presId="urn:microsoft.com/office/officeart/2005/8/layout/hChevron3"/>
    <dgm:cxn modelId="{8E45043E-5A1F-4647-B734-7A97D3C7B5BE}" type="presParOf" srcId="{1975BA60-7AA8-40EF-ABF5-1C685B822D99}" destId="{2DBAC43C-18F8-46B8-B80F-FF42CAA390FB}" srcOrd="3" destOrd="0" presId="urn:microsoft.com/office/officeart/2005/8/layout/hChevron3"/>
    <dgm:cxn modelId="{E973FB1A-48DF-4830-951D-E508823E68B1}" type="presParOf" srcId="{1975BA60-7AA8-40EF-ABF5-1C685B822D99}" destId="{2B49C14B-EECA-4C7C-9531-D9C92BDBA52C}" srcOrd="4" destOrd="0" presId="urn:microsoft.com/office/officeart/2005/8/layout/hChevron3"/>
    <dgm:cxn modelId="{E8DC5B73-30A8-4662-BD04-81088234CBEA}" type="presParOf" srcId="{1975BA60-7AA8-40EF-ABF5-1C685B822D99}" destId="{8FE0442B-3B7E-428C-BF23-DC45D5ABF403}" srcOrd="5" destOrd="0" presId="urn:microsoft.com/office/officeart/2005/8/layout/hChevron3"/>
    <dgm:cxn modelId="{AA04C9A8-1D30-490F-9520-46DAF5DD88F5}" type="presParOf" srcId="{1975BA60-7AA8-40EF-ABF5-1C685B822D99}" destId="{716DC0DA-6620-410A-B878-D295E914B360}" srcOrd="6" destOrd="0" presId="urn:microsoft.com/office/officeart/2005/8/layout/hChevron3"/>
    <dgm:cxn modelId="{D39B698E-A43B-4455-BE10-CA8050FFC255}" type="presParOf" srcId="{1975BA60-7AA8-40EF-ABF5-1C685B822D99}" destId="{BCB263FC-93C4-4F3E-B303-ABE9913C01B2}" srcOrd="7" destOrd="0" presId="urn:microsoft.com/office/officeart/2005/8/layout/hChevron3"/>
    <dgm:cxn modelId="{343DC559-EA55-4D66-9F42-37B46010437E}"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3.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1">
            <a:lumMod val="75000"/>
          </a:schemeClr>
        </a:solidFill>
      </dgm:spPr>
      <dgm:t>
        <a:bodyPr/>
        <a:lstStyle/>
        <a:p>
          <a:r>
            <a:rPr lang="en-US" sz="1400" b="0" dirty="0" smtClean="0">
              <a:solidFill>
                <a:schemeClr val="accent6"/>
              </a:solidFill>
              <a:latin typeface="Times New Roman" panose="02020603050405020304" pitchFamily="18" charset="0"/>
              <a:cs typeface="Times New Roman" panose="02020603050405020304" pitchFamily="18" charset="0"/>
            </a:rPr>
            <a:t>Sprint 1</a:t>
          </a:r>
          <a:r>
            <a:rPr lang="fr-FR" sz="1400" b="0" dirty="0" smtClean="0">
              <a:solidFill>
                <a:schemeClr val="accent6"/>
              </a:solidFill>
              <a:latin typeface="Times New Roman" panose="02020603050405020304" pitchFamily="18" charset="0"/>
              <a:cs typeface="Times New Roman" panose="02020603050405020304" pitchFamily="18" charset="0"/>
            </a:rPr>
            <a:t> </a:t>
          </a:r>
          <a:endParaRPr lang="fr-FR" sz="1400" b="0" dirty="0">
            <a:solidFill>
              <a:schemeClr val="accent6"/>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59CB437E-3330-4E2E-A2D6-31363BD5EC20}" srcId="{C2CB3E0E-D5D0-4146-B83E-3BB1FD40CE66}" destId="{5D40B57D-2BCD-4257-B84A-F838B795C01B}" srcOrd="1" destOrd="0" parTransId="{9B6C90C3-6CD0-4DDC-BF50-7BE42E927BF6}" sibTransId="{DC210DCB-714A-48ED-8B36-6F7734FBDA17}"/>
    <dgm:cxn modelId="{260D79D7-1182-4E2F-AA4E-56A928399FDA}" type="presOf" srcId="{C2CB3E0E-D5D0-4146-B83E-3BB1FD40CE66}" destId="{1975BA60-7AA8-40EF-ABF5-1C685B822D99}" srcOrd="0" destOrd="0" presId="urn:microsoft.com/office/officeart/2005/8/layout/hChevron3"/>
    <dgm:cxn modelId="{D8C244A6-F278-4523-AC6E-F3BE8A340CB7}" type="presOf" srcId="{5D40B57D-2BCD-4257-B84A-F838B795C01B}" destId="{80476667-7797-4131-A288-6813848F6541}" srcOrd="0" destOrd="0" presId="urn:microsoft.com/office/officeart/2005/8/layout/hChevron3"/>
    <dgm:cxn modelId="{5A5D4A5B-EF78-4C96-8350-0386FFBA2B22}" type="presOf" srcId="{9B1E134C-7B7A-4C46-8566-253789203C59}" destId="{A10B9D3B-D413-4419-B01A-2FDC8C859261}" srcOrd="0" destOrd="0" presId="urn:microsoft.com/office/officeart/2005/8/layout/hChevron3"/>
    <dgm:cxn modelId="{7CC23B69-256C-44D0-A94A-D1A7632AD5A8}" type="presOf" srcId="{D5F073DB-4D84-4FB1-81FB-1035FA185E68}" destId="{716DC0DA-6620-410A-B878-D295E914B360}" srcOrd="0" destOrd="0" presId="urn:microsoft.com/office/officeart/2005/8/layout/hChevron3"/>
    <dgm:cxn modelId="{6B5EC328-B1FE-42CB-B479-084CD57191A1}" type="presOf" srcId="{5546EE1B-E724-4AB2-9DAA-C2D1B466DC06}" destId="{07847AE0-AADD-4377-81D8-5F15839CFDAA}"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74FA9686-E3DF-4682-8789-566F353DC471}" type="presOf" srcId="{9D810A0A-795E-4123-A270-EFA50B184F39}" destId="{2B49C14B-EECA-4C7C-9531-D9C92BDBA52C}" srcOrd="0" destOrd="0" presId="urn:microsoft.com/office/officeart/2005/8/layout/hChevron3"/>
    <dgm:cxn modelId="{D5A0CEE1-1569-4FB7-B727-22CC6A401024}" srcId="{C2CB3E0E-D5D0-4146-B83E-3BB1FD40CE66}" destId="{9D810A0A-795E-4123-A270-EFA50B184F39}" srcOrd="2" destOrd="0" parTransId="{78B448CB-87DB-4418-97CD-4D00676C87A1}" sibTransId="{5F96FE33-D0B0-4797-9161-A9CF180826DD}"/>
    <dgm:cxn modelId="{71819C82-08ED-4E30-AA95-7569925A517A}" type="presParOf" srcId="{1975BA60-7AA8-40EF-ABF5-1C685B822D99}" destId="{A10B9D3B-D413-4419-B01A-2FDC8C859261}" srcOrd="0" destOrd="0" presId="urn:microsoft.com/office/officeart/2005/8/layout/hChevron3"/>
    <dgm:cxn modelId="{B18ACAD2-CA05-43D5-BBCC-3B1CE8B00699}" type="presParOf" srcId="{1975BA60-7AA8-40EF-ABF5-1C685B822D99}" destId="{0C3AFD45-92A8-4870-9CDA-76F48C451F56}" srcOrd="1" destOrd="0" presId="urn:microsoft.com/office/officeart/2005/8/layout/hChevron3"/>
    <dgm:cxn modelId="{4F46A2C9-326C-46F4-B151-1CF767566FC3}" type="presParOf" srcId="{1975BA60-7AA8-40EF-ABF5-1C685B822D99}" destId="{80476667-7797-4131-A288-6813848F6541}" srcOrd="2" destOrd="0" presId="urn:microsoft.com/office/officeart/2005/8/layout/hChevron3"/>
    <dgm:cxn modelId="{161A120E-B492-4460-91A0-3C16DD76658F}" type="presParOf" srcId="{1975BA60-7AA8-40EF-ABF5-1C685B822D99}" destId="{2DBAC43C-18F8-46B8-B80F-FF42CAA390FB}" srcOrd="3" destOrd="0" presId="urn:microsoft.com/office/officeart/2005/8/layout/hChevron3"/>
    <dgm:cxn modelId="{E87AD3F5-896F-4AF9-AA4B-256E8CA32302}" type="presParOf" srcId="{1975BA60-7AA8-40EF-ABF5-1C685B822D99}" destId="{2B49C14B-EECA-4C7C-9531-D9C92BDBA52C}" srcOrd="4" destOrd="0" presId="urn:microsoft.com/office/officeart/2005/8/layout/hChevron3"/>
    <dgm:cxn modelId="{F7B3B792-8439-479C-94F9-BB724021AFBF}" type="presParOf" srcId="{1975BA60-7AA8-40EF-ABF5-1C685B822D99}" destId="{8FE0442B-3B7E-428C-BF23-DC45D5ABF403}" srcOrd="5" destOrd="0" presId="urn:microsoft.com/office/officeart/2005/8/layout/hChevron3"/>
    <dgm:cxn modelId="{52023101-3703-417B-B14F-8185BB2C2A72}" type="presParOf" srcId="{1975BA60-7AA8-40EF-ABF5-1C685B822D99}" destId="{716DC0DA-6620-410A-B878-D295E914B360}" srcOrd="6" destOrd="0" presId="urn:microsoft.com/office/officeart/2005/8/layout/hChevron3"/>
    <dgm:cxn modelId="{052D183B-35AC-4221-AF40-42C4E90F0567}" type="presParOf" srcId="{1975BA60-7AA8-40EF-ABF5-1C685B822D99}" destId="{BCB263FC-93C4-4F3E-B303-ABE9913C01B2}" srcOrd="7" destOrd="0" presId="urn:microsoft.com/office/officeart/2005/8/layout/hChevron3"/>
    <dgm:cxn modelId="{B9AB72D4-5A10-41E2-82C8-81A9709552CB}"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4.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1">
            <a:lumMod val="75000"/>
          </a:schemeClr>
        </a:solidFill>
      </dgm:spPr>
      <dgm:t>
        <a:bodyPr/>
        <a:lstStyle/>
        <a:p>
          <a:r>
            <a:rPr lang="en-US" sz="1400" b="0" dirty="0" smtClean="0">
              <a:solidFill>
                <a:schemeClr val="accent6"/>
              </a:solidFill>
              <a:latin typeface="Times New Roman" panose="02020603050405020304" pitchFamily="18" charset="0"/>
              <a:cs typeface="Times New Roman" panose="02020603050405020304" pitchFamily="18" charset="0"/>
            </a:rPr>
            <a:t>Sprint 1</a:t>
          </a:r>
          <a:r>
            <a:rPr lang="fr-FR" sz="1400" b="0" dirty="0" smtClean="0">
              <a:solidFill>
                <a:schemeClr val="accent6"/>
              </a:solidFill>
              <a:latin typeface="Times New Roman" panose="02020603050405020304" pitchFamily="18" charset="0"/>
              <a:cs typeface="Times New Roman" panose="02020603050405020304" pitchFamily="18" charset="0"/>
            </a:rPr>
            <a:t> </a:t>
          </a:r>
          <a:endParaRPr lang="fr-FR" sz="1400" b="0" dirty="0">
            <a:solidFill>
              <a:schemeClr val="accent6"/>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1540">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99311A6C-2810-4B26-8FBC-DDDDA32AC54B}" type="presOf" srcId="{9D810A0A-795E-4123-A270-EFA50B184F39}" destId="{2B49C14B-EECA-4C7C-9531-D9C92BDBA52C}" srcOrd="0" destOrd="0" presId="urn:microsoft.com/office/officeart/2005/8/layout/hChevron3"/>
    <dgm:cxn modelId="{C0AFC3B9-55F1-4EA9-AF07-F07E5EAB2DB6}" type="presOf" srcId="{5546EE1B-E724-4AB2-9DAA-C2D1B466DC06}" destId="{07847AE0-AADD-4377-81D8-5F15839CFDAA}" srcOrd="0" destOrd="0" presId="urn:microsoft.com/office/officeart/2005/8/layout/hChevron3"/>
    <dgm:cxn modelId="{D5A0CEE1-1569-4FB7-B727-22CC6A401024}" srcId="{C2CB3E0E-D5D0-4146-B83E-3BB1FD40CE66}" destId="{9D810A0A-795E-4123-A270-EFA50B184F39}" srcOrd="2" destOrd="0" parTransId="{78B448CB-87DB-4418-97CD-4D00676C87A1}" sibTransId="{5F96FE33-D0B0-4797-9161-A9CF180826DD}"/>
    <dgm:cxn modelId="{03BD7EC7-ED3C-486D-AF99-D50A0FC4F1E2}" srcId="{C2CB3E0E-D5D0-4146-B83E-3BB1FD40CE66}" destId="{9B1E134C-7B7A-4C46-8566-253789203C59}" srcOrd="0" destOrd="0" parTransId="{E83F4DBC-54CB-4F76-AF2F-F9A5110B843B}" sibTransId="{A5686EDD-BCF0-4EF1-9088-90C3EF25611D}"/>
    <dgm:cxn modelId="{59CB437E-3330-4E2E-A2D6-31363BD5EC20}" srcId="{C2CB3E0E-D5D0-4146-B83E-3BB1FD40CE66}" destId="{5D40B57D-2BCD-4257-B84A-F838B795C01B}" srcOrd="1" destOrd="0" parTransId="{9B6C90C3-6CD0-4DDC-BF50-7BE42E927BF6}" sibTransId="{DC210DCB-714A-48ED-8B36-6F7734FBDA17}"/>
    <dgm:cxn modelId="{22EB870C-3E46-47D8-B5D3-2343D244EE6E}" type="presOf" srcId="{5D40B57D-2BCD-4257-B84A-F838B795C01B}" destId="{80476667-7797-4131-A288-6813848F6541}" srcOrd="0" destOrd="0" presId="urn:microsoft.com/office/officeart/2005/8/layout/hChevron3"/>
    <dgm:cxn modelId="{6775C7DE-D17D-45D4-BE70-3C2B8C333BC7}" type="presOf" srcId="{D5F073DB-4D84-4FB1-81FB-1035FA185E68}" destId="{716DC0DA-6620-410A-B878-D295E914B360}" srcOrd="0" destOrd="0" presId="urn:microsoft.com/office/officeart/2005/8/layout/hChevron3"/>
    <dgm:cxn modelId="{25D0524F-A81B-4629-9AD7-C12563C2FD74}" type="presOf" srcId="{C2CB3E0E-D5D0-4146-B83E-3BB1FD40CE66}" destId="{1975BA60-7AA8-40EF-ABF5-1C685B822D99}" srcOrd="0" destOrd="0" presId="urn:microsoft.com/office/officeart/2005/8/layout/hChevron3"/>
    <dgm:cxn modelId="{B80B4763-0B77-497C-8ABA-927CDC0696B2}" srcId="{C2CB3E0E-D5D0-4146-B83E-3BB1FD40CE66}" destId="{D5F073DB-4D84-4FB1-81FB-1035FA185E68}" srcOrd="3" destOrd="0" parTransId="{7385C7B9-C778-4769-ACEF-5777D728B6A2}" sibTransId="{D205FC61-FE7F-4837-A4BC-114EBEDBCABA}"/>
    <dgm:cxn modelId="{00FEDBC2-57D5-41CC-8C84-17D54307E886}" type="presOf" srcId="{9B1E134C-7B7A-4C46-8566-253789203C59}" destId="{A10B9D3B-D413-4419-B01A-2FDC8C859261}"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64A7FE57-7E72-46F7-9C0C-5B0ED22BF1C3}" type="presParOf" srcId="{1975BA60-7AA8-40EF-ABF5-1C685B822D99}" destId="{A10B9D3B-D413-4419-B01A-2FDC8C859261}" srcOrd="0" destOrd="0" presId="urn:microsoft.com/office/officeart/2005/8/layout/hChevron3"/>
    <dgm:cxn modelId="{3705E356-C02B-462F-9CD1-173BC33F1DC2}" type="presParOf" srcId="{1975BA60-7AA8-40EF-ABF5-1C685B822D99}" destId="{0C3AFD45-92A8-4870-9CDA-76F48C451F56}" srcOrd="1" destOrd="0" presId="urn:microsoft.com/office/officeart/2005/8/layout/hChevron3"/>
    <dgm:cxn modelId="{2F223A0A-D281-48D7-87B8-1E14E00570D0}" type="presParOf" srcId="{1975BA60-7AA8-40EF-ABF5-1C685B822D99}" destId="{80476667-7797-4131-A288-6813848F6541}" srcOrd="2" destOrd="0" presId="urn:microsoft.com/office/officeart/2005/8/layout/hChevron3"/>
    <dgm:cxn modelId="{E1C36070-26ED-432D-B1FE-566F1B7A6EB3}" type="presParOf" srcId="{1975BA60-7AA8-40EF-ABF5-1C685B822D99}" destId="{2DBAC43C-18F8-46B8-B80F-FF42CAA390FB}" srcOrd="3" destOrd="0" presId="urn:microsoft.com/office/officeart/2005/8/layout/hChevron3"/>
    <dgm:cxn modelId="{1A4CF893-B468-4C0A-85BA-18F2B34AEEEE}" type="presParOf" srcId="{1975BA60-7AA8-40EF-ABF5-1C685B822D99}" destId="{2B49C14B-EECA-4C7C-9531-D9C92BDBA52C}" srcOrd="4" destOrd="0" presId="urn:microsoft.com/office/officeart/2005/8/layout/hChevron3"/>
    <dgm:cxn modelId="{D542B34C-6997-4995-A50B-CF6BC48E149B}" type="presParOf" srcId="{1975BA60-7AA8-40EF-ABF5-1C685B822D99}" destId="{8FE0442B-3B7E-428C-BF23-DC45D5ABF403}" srcOrd="5" destOrd="0" presId="urn:microsoft.com/office/officeart/2005/8/layout/hChevron3"/>
    <dgm:cxn modelId="{AAE173E0-C442-4FF7-ADF1-02A91A9DFE80}" type="presParOf" srcId="{1975BA60-7AA8-40EF-ABF5-1C685B822D99}" destId="{716DC0DA-6620-410A-B878-D295E914B360}" srcOrd="6" destOrd="0" presId="urn:microsoft.com/office/officeart/2005/8/layout/hChevron3"/>
    <dgm:cxn modelId="{FB4FE983-5B5C-4079-9DB6-2ACC4DD0759D}" type="presParOf" srcId="{1975BA60-7AA8-40EF-ABF5-1C685B822D99}" destId="{BCB263FC-93C4-4F3E-B303-ABE9913C01B2}" srcOrd="7" destOrd="0" presId="urn:microsoft.com/office/officeart/2005/8/layout/hChevron3"/>
    <dgm:cxn modelId="{96281884-0576-4EB6-A730-5717DDE05D6B}"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5.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1">
            <a:lumMod val="75000"/>
          </a:schemeClr>
        </a:solidFill>
      </dgm:spPr>
      <dgm:t>
        <a:bodyPr/>
        <a:lstStyle/>
        <a:p>
          <a:r>
            <a:rPr lang="en-US" sz="1400" b="0" dirty="0" smtClean="0">
              <a:solidFill>
                <a:schemeClr val="accent6"/>
              </a:solidFill>
              <a:latin typeface="Times New Roman" panose="02020603050405020304" pitchFamily="18" charset="0"/>
              <a:cs typeface="Times New Roman" panose="02020603050405020304" pitchFamily="18" charset="0"/>
            </a:rPr>
            <a:t>Sprint 1</a:t>
          </a:r>
          <a:r>
            <a:rPr lang="fr-FR" sz="1400" b="0" dirty="0" smtClean="0">
              <a:solidFill>
                <a:schemeClr val="accent6"/>
              </a:solidFill>
              <a:latin typeface="Times New Roman" panose="02020603050405020304" pitchFamily="18" charset="0"/>
              <a:cs typeface="Times New Roman" panose="02020603050405020304" pitchFamily="18" charset="0"/>
            </a:rPr>
            <a:t> </a:t>
          </a:r>
          <a:endParaRPr lang="fr-FR" sz="1400" b="0" dirty="0">
            <a:solidFill>
              <a:schemeClr val="accent6"/>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1540">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59CB437E-3330-4E2E-A2D6-31363BD5EC20}" srcId="{C2CB3E0E-D5D0-4146-B83E-3BB1FD40CE66}" destId="{5D40B57D-2BCD-4257-B84A-F838B795C01B}" srcOrd="1" destOrd="0" parTransId="{9B6C90C3-6CD0-4DDC-BF50-7BE42E927BF6}" sibTransId="{DC210DCB-714A-48ED-8B36-6F7734FBDA17}"/>
    <dgm:cxn modelId="{114B26DE-4C95-4913-8DD1-7B5C3B224387}" type="presOf" srcId="{5D40B57D-2BCD-4257-B84A-F838B795C01B}" destId="{80476667-7797-4131-A288-6813848F6541}" srcOrd="0" destOrd="0" presId="urn:microsoft.com/office/officeart/2005/8/layout/hChevron3"/>
    <dgm:cxn modelId="{B7D464E9-798F-49BB-B5CB-17B0FF462017}" type="presOf" srcId="{5546EE1B-E724-4AB2-9DAA-C2D1B466DC06}" destId="{07847AE0-AADD-4377-81D8-5F15839CFDAA}"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A0DFF22C-9279-4FEC-B97F-63E3A8A0CB63}" type="presOf" srcId="{C2CB3E0E-D5D0-4146-B83E-3BB1FD40CE66}" destId="{1975BA60-7AA8-40EF-ABF5-1C685B822D99}" srcOrd="0" destOrd="0" presId="urn:microsoft.com/office/officeart/2005/8/layout/hChevron3"/>
    <dgm:cxn modelId="{3293E4AB-71B4-4C69-8569-8656CF0286F7}" type="presOf" srcId="{D5F073DB-4D84-4FB1-81FB-1035FA185E68}" destId="{716DC0DA-6620-410A-B878-D295E914B360}" srcOrd="0" destOrd="0" presId="urn:microsoft.com/office/officeart/2005/8/layout/hChevron3"/>
    <dgm:cxn modelId="{C65D720A-FDE4-46B1-BE04-8D74FDA0E2A2}" type="presOf" srcId="{9D810A0A-795E-4123-A270-EFA50B184F39}" destId="{2B49C14B-EECA-4C7C-9531-D9C92BDBA52C}" srcOrd="0" destOrd="0" presId="urn:microsoft.com/office/officeart/2005/8/layout/hChevron3"/>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15F09DCC-8E0B-429E-92AD-5B117CE7FCD3}" type="presOf" srcId="{9B1E134C-7B7A-4C46-8566-253789203C59}" destId="{A10B9D3B-D413-4419-B01A-2FDC8C859261}" srcOrd="0" destOrd="0" presId="urn:microsoft.com/office/officeart/2005/8/layout/hChevron3"/>
    <dgm:cxn modelId="{D5A0CEE1-1569-4FB7-B727-22CC6A401024}" srcId="{C2CB3E0E-D5D0-4146-B83E-3BB1FD40CE66}" destId="{9D810A0A-795E-4123-A270-EFA50B184F39}" srcOrd="2" destOrd="0" parTransId="{78B448CB-87DB-4418-97CD-4D00676C87A1}" sibTransId="{5F96FE33-D0B0-4797-9161-A9CF180826DD}"/>
    <dgm:cxn modelId="{DBCF698B-83EB-4470-BE25-464B3B972865}" type="presParOf" srcId="{1975BA60-7AA8-40EF-ABF5-1C685B822D99}" destId="{A10B9D3B-D413-4419-B01A-2FDC8C859261}" srcOrd="0" destOrd="0" presId="urn:microsoft.com/office/officeart/2005/8/layout/hChevron3"/>
    <dgm:cxn modelId="{F40EE29D-5A6A-4AD8-B0C5-9276BE7A33DD}" type="presParOf" srcId="{1975BA60-7AA8-40EF-ABF5-1C685B822D99}" destId="{0C3AFD45-92A8-4870-9CDA-76F48C451F56}" srcOrd="1" destOrd="0" presId="urn:microsoft.com/office/officeart/2005/8/layout/hChevron3"/>
    <dgm:cxn modelId="{954E411C-5A1B-4399-BEAE-32F7910A583F}" type="presParOf" srcId="{1975BA60-7AA8-40EF-ABF5-1C685B822D99}" destId="{80476667-7797-4131-A288-6813848F6541}" srcOrd="2" destOrd="0" presId="urn:microsoft.com/office/officeart/2005/8/layout/hChevron3"/>
    <dgm:cxn modelId="{3CC787BB-CEC0-47BC-91EA-B28729B028B5}" type="presParOf" srcId="{1975BA60-7AA8-40EF-ABF5-1C685B822D99}" destId="{2DBAC43C-18F8-46B8-B80F-FF42CAA390FB}" srcOrd="3" destOrd="0" presId="urn:microsoft.com/office/officeart/2005/8/layout/hChevron3"/>
    <dgm:cxn modelId="{6420242B-3729-4A9D-B44E-FD78D1837717}" type="presParOf" srcId="{1975BA60-7AA8-40EF-ABF5-1C685B822D99}" destId="{2B49C14B-EECA-4C7C-9531-D9C92BDBA52C}" srcOrd="4" destOrd="0" presId="urn:microsoft.com/office/officeart/2005/8/layout/hChevron3"/>
    <dgm:cxn modelId="{69EC221E-C648-4080-869F-945CB90E1AE2}" type="presParOf" srcId="{1975BA60-7AA8-40EF-ABF5-1C685B822D99}" destId="{8FE0442B-3B7E-428C-BF23-DC45D5ABF403}" srcOrd="5" destOrd="0" presId="urn:microsoft.com/office/officeart/2005/8/layout/hChevron3"/>
    <dgm:cxn modelId="{4EAB2C30-B022-4D55-A6AA-98066027EDB1}" type="presParOf" srcId="{1975BA60-7AA8-40EF-ABF5-1C685B822D99}" destId="{716DC0DA-6620-410A-B878-D295E914B360}" srcOrd="6" destOrd="0" presId="urn:microsoft.com/office/officeart/2005/8/layout/hChevron3"/>
    <dgm:cxn modelId="{3D2A452B-7D83-4BBA-A41B-DB5E8DC530C8}" type="presParOf" srcId="{1975BA60-7AA8-40EF-ABF5-1C685B822D99}" destId="{BCB263FC-93C4-4F3E-B303-ABE9913C01B2}" srcOrd="7" destOrd="0" presId="urn:microsoft.com/office/officeart/2005/8/layout/hChevron3"/>
    <dgm:cxn modelId="{6C56C14A-8BAC-4EAC-AF28-BAAC7557DA1E}"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6.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1">
            <a:lumMod val="75000"/>
          </a:schemeClr>
        </a:solidFill>
      </dgm:spPr>
      <dgm:t>
        <a:bodyPr/>
        <a:lstStyle/>
        <a:p>
          <a:r>
            <a:rPr lang="en-US" sz="1400" b="0" dirty="0" smtClean="0">
              <a:solidFill>
                <a:schemeClr val="accent6"/>
              </a:solidFill>
              <a:latin typeface="Times New Roman" panose="02020603050405020304" pitchFamily="18" charset="0"/>
              <a:cs typeface="Times New Roman" panose="02020603050405020304" pitchFamily="18" charset="0"/>
            </a:rPr>
            <a:t>Sprint 1</a:t>
          </a:r>
          <a:r>
            <a:rPr lang="fr-FR" sz="1400" b="0" dirty="0" smtClean="0">
              <a:solidFill>
                <a:schemeClr val="accent6"/>
              </a:solidFill>
              <a:latin typeface="Times New Roman" panose="02020603050405020304" pitchFamily="18" charset="0"/>
              <a:cs typeface="Times New Roman" panose="02020603050405020304" pitchFamily="18" charset="0"/>
            </a:rPr>
            <a:t> </a:t>
          </a:r>
          <a:endParaRPr lang="fr-FR" sz="1400" b="0" dirty="0">
            <a:solidFill>
              <a:schemeClr val="accent6"/>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1540">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9B1C3FB5-776E-4267-A4A1-B72CAC72FB10}" type="presOf" srcId="{5546EE1B-E724-4AB2-9DAA-C2D1B466DC06}" destId="{07847AE0-AADD-4377-81D8-5F15839CFDAA}" srcOrd="0" destOrd="0" presId="urn:microsoft.com/office/officeart/2005/8/layout/hChevron3"/>
    <dgm:cxn modelId="{59CB437E-3330-4E2E-A2D6-31363BD5EC20}" srcId="{C2CB3E0E-D5D0-4146-B83E-3BB1FD40CE66}" destId="{5D40B57D-2BCD-4257-B84A-F838B795C01B}" srcOrd="1" destOrd="0" parTransId="{9B6C90C3-6CD0-4DDC-BF50-7BE42E927BF6}" sibTransId="{DC210DCB-714A-48ED-8B36-6F7734FBDA17}"/>
    <dgm:cxn modelId="{69F66F55-A9C6-4381-915C-D1686B060C03}" type="presOf" srcId="{5D40B57D-2BCD-4257-B84A-F838B795C01B}" destId="{80476667-7797-4131-A288-6813848F6541}" srcOrd="0" destOrd="0" presId="urn:microsoft.com/office/officeart/2005/8/layout/hChevron3"/>
    <dgm:cxn modelId="{0E83E5E3-C783-4ED5-950F-97185E99A124}" type="presOf" srcId="{9D810A0A-795E-4123-A270-EFA50B184F39}" destId="{2B49C14B-EECA-4C7C-9531-D9C92BDBA52C}" srcOrd="0" destOrd="0" presId="urn:microsoft.com/office/officeart/2005/8/layout/hChevron3"/>
    <dgm:cxn modelId="{5F04DDB1-7054-4041-B69B-59115921EF82}" type="presOf" srcId="{D5F073DB-4D84-4FB1-81FB-1035FA185E68}" destId="{716DC0DA-6620-410A-B878-D295E914B360}" srcOrd="0" destOrd="0" presId="urn:microsoft.com/office/officeart/2005/8/layout/hChevron3"/>
    <dgm:cxn modelId="{010A6F84-BBAC-457C-9DF4-029D372E6F2A}" type="presOf" srcId="{9B1E134C-7B7A-4C46-8566-253789203C59}" destId="{A10B9D3B-D413-4419-B01A-2FDC8C859261}" srcOrd="0" destOrd="0" presId="urn:microsoft.com/office/officeart/2005/8/layout/hChevron3"/>
    <dgm:cxn modelId="{8AC8FD41-F673-444D-B20A-70B3CB5494C5}" type="presOf" srcId="{C2CB3E0E-D5D0-4146-B83E-3BB1FD40CE66}" destId="{1975BA60-7AA8-40EF-ABF5-1C685B822D99}"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D5A0CEE1-1569-4FB7-B727-22CC6A401024}" srcId="{C2CB3E0E-D5D0-4146-B83E-3BB1FD40CE66}" destId="{9D810A0A-795E-4123-A270-EFA50B184F39}" srcOrd="2" destOrd="0" parTransId="{78B448CB-87DB-4418-97CD-4D00676C87A1}" sibTransId="{5F96FE33-D0B0-4797-9161-A9CF180826DD}"/>
    <dgm:cxn modelId="{979CF024-1312-4DAE-BD78-4FB38E2F07EC}" type="presParOf" srcId="{1975BA60-7AA8-40EF-ABF5-1C685B822D99}" destId="{A10B9D3B-D413-4419-B01A-2FDC8C859261}" srcOrd="0" destOrd="0" presId="urn:microsoft.com/office/officeart/2005/8/layout/hChevron3"/>
    <dgm:cxn modelId="{46303FFA-61EF-4729-8001-F0597555DBDA}" type="presParOf" srcId="{1975BA60-7AA8-40EF-ABF5-1C685B822D99}" destId="{0C3AFD45-92A8-4870-9CDA-76F48C451F56}" srcOrd="1" destOrd="0" presId="urn:microsoft.com/office/officeart/2005/8/layout/hChevron3"/>
    <dgm:cxn modelId="{233BB838-218A-4DC2-BA69-4ED631B8C064}" type="presParOf" srcId="{1975BA60-7AA8-40EF-ABF5-1C685B822D99}" destId="{80476667-7797-4131-A288-6813848F6541}" srcOrd="2" destOrd="0" presId="urn:microsoft.com/office/officeart/2005/8/layout/hChevron3"/>
    <dgm:cxn modelId="{C8FF1545-0CA7-4E44-80DB-A5FF213EFFE1}" type="presParOf" srcId="{1975BA60-7AA8-40EF-ABF5-1C685B822D99}" destId="{2DBAC43C-18F8-46B8-B80F-FF42CAA390FB}" srcOrd="3" destOrd="0" presId="urn:microsoft.com/office/officeart/2005/8/layout/hChevron3"/>
    <dgm:cxn modelId="{F7667EF8-7018-496F-A7A7-D5534AF74E25}" type="presParOf" srcId="{1975BA60-7AA8-40EF-ABF5-1C685B822D99}" destId="{2B49C14B-EECA-4C7C-9531-D9C92BDBA52C}" srcOrd="4" destOrd="0" presId="urn:microsoft.com/office/officeart/2005/8/layout/hChevron3"/>
    <dgm:cxn modelId="{90056EED-4B7D-4FBB-B01C-96E9E708DF13}" type="presParOf" srcId="{1975BA60-7AA8-40EF-ABF5-1C685B822D99}" destId="{8FE0442B-3B7E-428C-BF23-DC45D5ABF403}" srcOrd="5" destOrd="0" presId="urn:microsoft.com/office/officeart/2005/8/layout/hChevron3"/>
    <dgm:cxn modelId="{5178A90C-67E0-45C0-8984-981780E09C1B}" type="presParOf" srcId="{1975BA60-7AA8-40EF-ABF5-1C685B822D99}" destId="{716DC0DA-6620-410A-B878-D295E914B360}" srcOrd="6" destOrd="0" presId="urn:microsoft.com/office/officeart/2005/8/layout/hChevron3"/>
    <dgm:cxn modelId="{9BAD1F97-092D-48B2-97FB-3525D3CC7A32}" type="presParOf" srcId="{1975BA60-7AA8-40EF-ABF5-1C685B822D99}" destId="{BCB263FC-93C4-4F3E-B303-ABE9913C01B2}" srcOrd="7" destOrd="0" presId="urn:microsoft.com/office/officeart/2005/8/layout/hChevron3"/>
    <dgm:cxn modelId="{E49CEC10-0CC2-4C62-AA94-5334C420E0DD}"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7.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1">
            <a:lumMod val="75000"/>
          </a:schemeClr>
        </a:solidFill>
      </dgm:spPr>
      <dgm:t>
        <a:bodyPr/>
        <a:lstStyle/>
        <a:p>
          <a:r>
            <a:rPr lang="en-US" sz="1400" b="0" dirty="0" smtClean="0">
              <a:solidFill>
                <a:schemeClr val="accent5"/>
              </a:solidFill>
              <a:latin typeface="Times New Roman" panose="02020603050405020304" pitchFamily="18" charset="0"/>
              <a:cs typeface="Times New Roman" panose="02020603050405020304" pitchFamily="18" charset="0"/>
            </a:rPr>
            <a:t>Sprint 2</a:t>
          </a:r>
          <a:endParaRPr lang="fr-FR" sz="1400" b="0" i="0" dirty="0">
            <a:solidFill>
              <a:schemeClr val="accent5"/>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7828">
        <dgm:presLayoutVars>
          <dgm:bulletEnabled val="1"/>
        </dgm:presLayoutVars>
      </dgm:prSet>
      <dgm:spPr/>
      <dgm:t>
        <a:bodyPr/>
        <a:lstStyle/>
        <a:p>
          <a:endParaRPr lang="fr-FR"/>
        </a:p>
      </dgm:t>
    </dgm:pt>
  </dgm:ptLst>
  <dgm:cxnLst>
    <dgm:cxn modelId="{D72E90EC-220D-4F70-B888-0A58D860E33F}" type="presOf" srcId="{9D810A0A-795E-4123-A270-EFA50B184F39}" destId="{2B49C14B-EECA-4C7C-9531-D9C92BDBA52C}" srcOrd="0" destOrd="0" presId="urn:microsoft.com/office/officeart/2005/8/layout/hChevron3"/>
    <dgm:cxn modelId="{59CB437E-3330-4E2E-A2D6-31363BD5EC20}" srcId="{C2CB3E0E-D5D0-4146-B83E-3BB1FD40CE66}" destId="{5D40B57D-2BCD-4257-B84A-F838B795C01B}" srcOrd="1" destOrd="0" parTransId="{9B6C90C3-6CD0-4DDC-BF50-7BE42E927BF6}" sibTransId="{DC210DCB-714A-48ED-8B36-6F7734FBDA17}"/>
    <dgm:cxn modelId="{8550F321-8931-4BB6-941F-95049786AB69}" type="presOf" srcId="{C2CB3E0E-D5D0-4146-B83E-3BB1FD40CE66}" destId="{1975BA60-7AA8-40EF-ABF5-1C685B822D99}" srcOrd="0" destOrd="0" presId="urn:microsoft.com/office/officeart/2005/8/layout/hChevron3"/>
    <dgm:cxn modelId="{CDC046A7-4A23-46CF-9FB2-9688A43F6B2B}" type="presOf" srcId="{D5F073DB-4D84-4FB1-81FB-1035FA185E68}" destId="{716DC0DA-6620-410A-B878-D295E914B360}" srcOrd="0" destOrd="0" presId="urn:microsoft.com/office/officeart/2005/8/layout/hChevron3"/>
    <dgm:cxn modelId="{58A0C125-6A3D-4EA9-9CFB-4720E95A282C}" type="presOf" srcId="{9B1E134C-7B7A-4C46-8566-253789203C59}" destId="{A10B9D3B-D413-4419-B01A-2FDC8C859261}" srcOrd="0" destOrd="0" presId="urn:microsoft.com/office/officeart/2005/8/layout/hChevron3"/>
    <dgm:cxn modelId="{8ADCB1AE-BFED-4095-825E-6FEA6429DE11}" type="presOf" srcId="{5D40B57D-2BCD-4257-B84A-F838B795C01B}" destId="{80476667-7797-4131-A288-6813848F6541}"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CB1A588A-B7ED-4371-B10A-1410EE300308}" type="presOf" srcId="{5546EE1B-E724-4AB2-9DAA-C2D1B466DC06}" destId="{07847AE0-AADD-4377-81D8-5F15839CFDAA}" srcOrd="0" destOrd="0" presId="urn:microsoft.com/office/officeart/2005/8/layout/hChevron3"/>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D5A0CEE1-1569-4FB7-B727-22CC6A401024}" srcId="{C2CB3E0E-D5D0-4146-B83E-3BB1FD40CE66}" destId="{9D810A0A-795E-4123-A270-EFA50B184F39}" srcOrd="2" destOrd="0" parTransId="{78B448CB-87DB-4418-97CD-4D00676C87A1}" sibTransId="{5F96FE33-D0B0-4797-9161-A9CF180826DD}"/>
    <dgm:cxn modelId="{C3D09DA1-F33F-4157-A7A2-8A9E7329EDF8}" type="presParOf" srcId="{1975BA60-7AA8-40EF-ABF5-1C685B822D99}" destId="{A10B9D3B-D413-4419-B01A-2FDC8C859261}" srcOrd="0" destOrd="0" presId="urn:microsoft.com/office/officeart/2005/8/layout/hChevron3"/>
    <dgm:cxn modelId="{2B4DF01B-7102-4792-8B23-FC660C9B4969}" type="presParOf" srcId="{1975BA60-7AA8-40EF-ABF5-1C685B822D99}" destId="{0C3AFD45-92A8-4870-9CDA-76F48C451F56}" srcOrd="1" destOrd="0" presId="urn:microsoft.com/office/officeart/2005/8/layout/hChevron3"/>
    <dgm:cxn modelId="{A551CD50-439B-49D6-BAF1-BA32A99E4887}" type="presParOf" srcId="{1975BA60-7AA8-40EF-ABF5-1C685B822D99}" destId="{80476667-7797-4131-A288-6813848F6541}" srcOrd="2" destOrd="0" presId="urn:microsoft.com/office/officeart/2005/8/layout/hChevron3"/>
    <dgm:cxn modelId="{D990DA3B-DCB7-4842-AF61-ABCBD96043EE}" type="presParOf" srcId="{1975BA60-7AA8-40EF-ABF5-1C685B822D99}" destId="{2DBAC43C-18F8-46B8-B80F-FF42CAA390FB}" srcOrd="3" destOrd="0" presId="urn:microsoft.com/office/officeart/2005/8/layout/hChevron3"/>
    <dgm:cxn modelId="{92457916-25A5-4193-A7B2-2581CECE60ED}" type="presParOf" srcId="{1975BA60-7AA8-40EF-ABF5-1C685B822D99}" destId="{2B49C14B-EECA-4C7C-9531-D9C92BDBA52C}" srcOrd="4" destOrd="0" presId="urn:microsoft.com/office/officeart/2005/8/layout/hChevron3"/>
    <dgm:cxn modelId="{607370E5-F13F-43CA-A92F-3ABAE2B2AAF5}" type="presParOf" srcId="{1975BA60-7AA8-40EF-ABF5-1C685B822D99}" destId="{8FE0442B-3B7E-428C-BF23-DC45D5ABF403}" srcOrd="5" destOrd="0" presId="urn:microsoft.com/office/officeart/2005/8/layout/hChevron3"/>
    <dgm:cxn modelId="{879D70DE-8D70-48C4-A8BB-6542494F5785}" type="presParOf" srcId="{1975BA60-7AA8-40EF-ABF5-1C685B822D99}" destId="{716DC0DA-6620-410A-B878-D295E914B360}" srcOrd="6" destOrd="0" presId="urn:microsoft.com/office/officeart/2005/8/layout/hChevron3"/>
    <dgm:cxn modelId="{78FB7E99-C6E0-424F-BEF3-0CD19553908F}" type="presParOf" srcId="{1975BA60-7AA8-40EF-ABF5-1C685B822D99}" destId="{BCB263FC-93C4-4F3E-B303-ABE9913C01B2}" srcOrd="7" destOrd="0" presId="urn:microsoft.com/office/officeart/2005/8/layout/hChevron3"/>
    <dgm:cxn modelId="{01827B19-2E05-4C29-A154-E8FE33FADA18}"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8.xml><?xml version="1.0" encoding="utf-8"?>
<dgm:dataModel xmlns:dgm="http://schemas.openxmlformats.org/drawingml/2006/diagram" xmlns:a="http://schemas.openxmlformats.org/drawingml/2006/main">
  <dgm:ptLst>
    <dgm:pt modelId="{63D92F68-B52C-41ED-9534-D4A56193F813}"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fr-FR"/>
        </a:p>
      </dgm:t>
    </dgm:pt>
    <dgm:pt modelId="{F0C5BF50-3E47-4928-8DBB-7219E638B1CD}">
      <dgm:prSet phldrT="[Texte]" custT="1"/>
      <dgm:spPr>
        <a:solidFill>
          <a:srgbClr val="FF9900"/>
        </a:solidFill>
      </dgm:spPr>
      <dgm:t>
        <a:bodyPr/>
        <a:lstStyle/>
        <a:p>
          <a:r>
            <a:rPr lang="fr-FR" sz="1400" b="1" dirty="0" smtClean="0">
              <a:solidFill>
                <a:schemeClr val="accent5"/>
              </a:solidFill>
              <a:latin typeface="Times New Roman" panose="02020603050405020304" pitchFamily="18" charset="0"/>
              <a:cs typeface="Times New Roman" panose="02020603050405020304" pitchFamily="18" charset="0"/>
            </a:rPr>
            <a:t>Sprint goal</a:t>
          </a:r>
          <a:endParaRPr lang="fr-FR" sz="1400" b="1" dirty="0">
            <a:solidFill>
              <a:schemeClr val="accent5"/>
            </a:solidFill>
            <a:latin typeface="Times New Roman" panose="02020603050405020304" pitchFamily="18" charset="0"/>
            <a:cs typeface="Times New Roman" panose="02020603050405020304" pitchFamily="18" charset="0"/>
          </a:endParaRPr>
        </a:p>
      </dgm:t>
    </dgm:pt>
    <dgm:pt modelId="{DB4816B9-39A8-4D8F-A574-3CEC891E8793}" type="parTrans" cxnId="{85C58ED2-121E-41FF-89FD-9C0A763C5FFA}">
      <dgm:prSet/>
      <dgm:spPr/>
      <dgm:t>
        <a:bodyPr/>
        <a:lstStyle/>
        <a:p>
          <a:endParaRPr lang="fr-FR"/>
        </a:p>
      </dgm:t>
    </dgm:pt>
    <dgm:pt modelId="{8E9BCFA2-55B6-4F13-B35E-3D08F8FB2A4D}" type="sibTrans" cxnId="{85C58ED2-121E-41FF-89FD-9C0A763C5FFA}">
      <dgm:prSet/>
      <dgm:spPr/>
      <dgm:t>
        <a:bodyPr/>
        <a:lstStyle/>
        <a:p>
          <a:endParaRPr lang="fr-FR"/>
        </a:p>
      </dgm:t>
    </dgm:pt>
    <dgm:pt modelId="{6D818538-72B8-444C-8A24-999B5E4988C6}">
      <dgm:prSet phldrT="[Texte]" custT="1"/>
      <dgm:spPr>
        <a:solidFill>
          <a:schemeClr val="accent1">
            <a:lumMod val="75000"/>
          </a:schemeClr>
        </a:solidFill>
      </dgm:spPr>
      <dgm:t>
        <a:bodyPr/>
        <a:lstStyle/>
        <a:p>
          <a:r>
            <a:rPr lang="fr-FR" sz="1400" dirty="0" smtClean="0">
              <a:solidFill>
                <a:schemeClr val="accent5"/>
              </a:solidFill>
              <a:latin typeface="Times New Roman" panose="02020603050405020304" pitchFamily="18" charset="0"/>
              <a:cs typeface="Times New Roman" panose="02020603050405020304" pitchFamily="18" charset="0"/>
            </a:rPr>
            <a:t>Administrateur </a:t>
          </a:r>
          <a:endParaRPr lang="fr-FR" sz="1400" dirty="0">
            <a:solidFill>
              <a:schemeClr val="accent5"/>
            </a:solidFill>
            <a:latin typeface="Times New Roman" panose="02020603050405020304" pitchFamily="18" charset="0"/>
            <a:cs typeface="Times New Roman" panose="02020603050405020304" pitchFamily="18" charset="0"/>
          </a:endParaRPr>
        </a:p>
      </dgm:t>
    </dgm:pt>
    <dgm:pt modelId="{92B3D319-91C8-45C0-9A16-485181550E13}" type="parTrans" cxnId="{7A5C9D5B-DF1B-4D9B-A12D-EA509A2C94DF}">
      <dgm:prSet/>
      <dgm:spPr/>
      <dgm:t>
        <a:bodyPr/>
        <a:lstStyle/>
        <a:p>
          <a:endParaRPr lang="fr-FR"/>
        </a:p>
      </dgm:t>
    </dgm:pt>
    <dgm:pt modelId="{BB37AFAA-7D28-4621-9EFA-0962AD49A1A2}" type="sibTrans" cxnId="{7A5C9D5B-DF1B-4D9B-A12D-EA509A2C94DF}">
      <dgm:prSet/>
      <dgm:spPr/>
      <dgm:t>
        <a:bodyPr/>
        <a:lstStyle/>
        <a:p>
          <a:endParaRPr lang="fr-FR"/>
        </a:p>
      </dgm:t>
    </dgm:pt>
    <dgm:pt modelId="{CE930E1E-5CF2-4E50-964A-ED6442D613AA}">
      <dgm:prSet phldrT="[Texte]" custT="1"/>
      <dgm:spPr>
        <a:solidFill>
          <a:schemeClr val="accent1">
            <a:lumMod val="75000"/>
          </a:schemeClr>
        </a:solidFill>
      </dgm:spPr>
      <dgm:t>
        <a:bodyPr/>
        <a:lstStyle/>
        <a:p>
          <a:r>
            <a:rPr lang="fr-FR" sz="1400" dirty="0" smtClean="0">
              <a:solidFill>
                <a:schemeClr val="accent5"/>
              </a:solidFill>
              <a:latin typeface="Times New Roman" panose="02020603050405020304" pitchFamily="18" charset="0"/>
              <a:cs typeface="Times New Roman" panose="02020603050405020304" pitchFamily="18" charset="0"/>
            </a:rPr>
            <a:t>S’authentifier</a:t>
          </a:r>
          <a:endParaRPr lang="fr-FR" sz="1400" dirty="0">
            <a:solidFill>
              <a:schemeClr val="accent5"/>
            </a:solidFill>
            <a:latin typeface="Times New Roman" panose="02020603050405020304" pitchFamily="18" charset="0"/>
            <a:cs typeface="Times New Roman" panose="02020603050405020304" pitchFamily="18" charset="0"/>
          </a:endParaRPr>
        </a:p>
      </dgm:t>
    </dgm:pt>
    <dgm:pt modelId="{11870852-BCED-481B-92CB-E5EF357AE3D1}" type="parTrans" cxnId="{E66908A6-CB4F-4F07-80D4-3A6643419E17}">
      <dgm:prSet/>
      <dgm:spPr/>
      <dgm:t>
        <a:bodyPr/>
        <a:lstStyle/>
        <a:p>
          <a:endParaRPr lang="fr-FR"/>
        </a:p>
      </dgm:t>
    </dgm:pt>
    <dgm:pt modelId="{522AA46B-83C6-418D-9193-2FCC71BCB6A2}" type="sibTrans" cxnId="{E66908A6-CB4F-4F07-80D4-3A6643419E17}">
      <dgm:prSet/>
      <dgm:spPr/>
      <dgm:t>
        <a:bodyPr/>
        <a:lstStyle/>
        <a:p>
          <a:endParaRPr lang="fr-FR"/>
        </a:p>
      </dgm:t>
    </dgm:pt>
    <dgm:pt modelId="{68F78EA9-CB68-4367-92E1-79F4276F6215}">
      <dgm:prSet phldrT="[Texte]" custT="1"/>
      <dgm:spPr>
        <a:solidFill>
          <a:schemeClr val="accent1">
            <a:lumMod val="75000"/>
          </a:schemeClr>
        </a:solidFill>
      </dgm:spPr>
      <dgm:t>
        <a:bodyPr/>
        <a:lstStyle/>
        <a:p>
          <a:r>
            <a:rPr lang="fr-FR" sz="1400" dirty="0" smtClean="0">
              <a:solidFill>
                <a:schemeClr val="accent5"/>
              </a:solidFill>
              <a:latin typeface="Times New Roman" panose="02020603050405020304" pitchFamily="18" charset="0"/>
              <a:cs typeface="Times New Roman" panose="02020603050405020304" pitchFamily="18" charset="0"/>
            </a:rPr>
            <a:t>Gérer les demandes et les profils d’utilisateurs</a:t>
          </a:r>
          <a:endParaRPr lang="fr-FR" sz="1400" dirty="0">
            <a:solidFill>
              <a:schemeClr val="accent5"/>
            </a:solidFill>
            <a:latin typeface="Times New Roman" panose="02020603050405020304" pitchFamily="18" charset="0"/>
            <a:cs typeface="Times New Roman" panose="02020603050405020304" pitchFamily="18" charset="0"/>
          </a:endParaRPr>
        </a:p>
      </dgm:t>
    </dgm:pt>
    <dgm:pt modelId="{040AD818-9E0A-4BEC-ADD8-CD7225E5F73A}" type="parTrans" cxnId="{356DCF9D-8A73-44EB-8651-BAAE00035EDE}">
      <dgm:prSet/>
      <dgm:spPr/>
      <dgm:t>
        <a:bodyPr/>
        <a:lstStyle/>
        <a:p>
          <a:endParaRPr lang="fr-FR"/>
        </a:p>
      </dgm:t>
    </dgm:pt>
    <dgm:pt modelId="{2DBC40F6-6F83-4E6C-B82E-B2C1C31FF7AA}" type="sibTrans" cxnId="{356DCF9D-8A73-44EB-8651-BAAE00035EDE}">
      <dgm:prSet/>
      <dgm:spPr/>
      <dgm:t>
        <a:bodyPr/>
        <a:lstStyle/>
        <a:p>
          <a:endParaRPr lang="fr-FR"/>
        </a:p>
      </dgm:t>
    </dgm:pt>
    <dgm:pt modelId="{FFC3E6D5-BB28-47F3-9E95-C2A1E7021C1A}">
      <dgm:prSet phldrT="[Texte]" custT="1"/>
      <dgm:spPr>
        <a:solidFill>
          <a:schemeClr val="accent1">
            <a:lumMod val="75000"/>
          </a:schemeClr>
        </a:solidFill>
      </dgm:spPr>
      <dgm:t>
        <a:bodyPr/>
        <a:lstStyle/>
        <a:p>
          <a:r>
            <a:rPr lang="fr-FR" sz="1400" dirty="0" smtClean="0">
              <a:solidFill>
                <a:schemeClr val="accent5"/>
              </a:solidFill>
              <a:latin typeface="Times New Roman" panose="02020603050405020304" pitchFamily="18" charset="0"/>
              <a:cs typeface="Times New Roman" panose="02020603050405020304" pitchFamily="18" charset="0"/>
            </a:rPr>
            <a:t>Gérer  les formations, les cours, les ressources pédagogiques et les publications.</a:t>
          </a:r>
          <a:endParaRPr lang="fr-FR" sz="1400" dirty="0">
            <a:solidFill>
              <a:schemeClr val="accent5"/>
            </a:solidFill>
            <a:latin typeface="Times New Roman" panose="02020603050405020304" pitchFamily="18" charset="0"/>
            <a:cs typeface="Times New Roman" panose="02020603050405020304" pitchFamily="18" charset="0"/>
          </a:endParaRPr>
        </a:p>
      </dgm:t>
    </dgm:pt>
    <dgm:pt modelId="{8DD5DA68-8E86-4684-80BE-9D4DD129D03B}" type="parTrans" cxnId="{F8C1AB44-7B35-4F41-937C-53ABF7DF99C5}">
      <dgm:prSet/>
      <dgm:spPr/>
      <dgm:t>
        <a:bodyPr/>
        <a:lstStyle/>
        <a:p>
          <a:endParaRPr lang="fr-FR"/>
        </a:p>
      </dgm:t>
    </dgm:pt>
    <dgm:pt modelId="{4664CAF2-BC32-4B94-B349-3D04269B316D}" type="sibTrans" cxnId="{F8C1AB44-7B35-4F41-937C-53ABF7DF99C5}">
      <dgm:prSet/>
      <dgm:spPr/>
      <dgm:t>
        <a:bodyPr/>
        <a:lstStyle/>
        <a:p>
          <a:endParaRPr lang="fr-FR"/>
        </a:p>
      </dgm:t>
    </dgm:pt>
    <dgm:pt modelId="{24601DA4-CC74-434A-9FC6-FF8564505D65}" type="pres">
      <dgm:prSet presAssocID="{63D92F68-B52C-41ED-9534-D4A56193F813}" presName="diagram" presStyleCnt="0">
        <dgm:presLayoutVars>
          <dgm:chPref val="1"/>
          <dgm:dir/>
          <dgm:animOne val="branch"/>
          <dgm:animLvl val="lvl"/>
          <dgm:resizeHandles val="exact"/>
        </dgm:presLayoutVars>
      </dgm:prSet>
      <dgm:spPr/>
      <dgm:t>
        <a:bodyPr/>
        <a:lstStyle/>
        <a:p>
          <a:endParaRPr lang="fr-FR"/>
        </a:p>
      </dgm:t>
    </dgm:pt>
    <dgm:pt modelId="{6B2C468D-9B9E-42A8-895E-D593202E58C7}" type="pres">
      <dgm:prSet presAssocID="{F0C5BF50-3E47-4928-8DBB-7219E638B1CD}" presName="root1" presStyleCnt="0"/>
      <dgm:spPr/>
    </dgm:pt>
    <dgm:pt modelId="{0A8BC733-2F47-4198-98DE-6C27F6613162}" type="pres">
      <dgm:prSet presAssocID="{F0C5BF50-3E47-4928-8DBB-7219E638B1CD}" presName="LevelOneTextNode" presStyleLbl="node0" presStyleIdx="0" presStyleCnt="1" custScaleX="63675" custScaleY="60416">
        <dgm:presLayoutVars>
          <dgm:chPref val="3"/>
        </dgm:presLayoutVars>
      </dgm:prSet>
      <dgm:spPr/>
      <dgm:t>
        <a:bodyPr/>
        <a:lstStyle/>
        <a:p>
          <a:endParaRPr lang="fr-FR"/>
        </a:p>
      </dgm:t>
    </dgm:pt>
    <dgm:pt modelId="{729A68E9-3623-4D83-A575-1CC898A6E16C}" type="pres">
      <dgm:prSet presAssocID="{F0C5BF50-3E47-4928-8DBB-7219E638B1CD}" presName="level2hierChild" presStyleCnt="0"/>
      <dgm:spPr/>
    </dgm:pt>
    <dgm:pt modelId="{F6BDE6D9-288C-4C9E-82CD-369103AC1916}" type="pres">
      <dgm:prSet presAssocID="{92B3D319-91C8-45C0-9A16-485181550E13}" presName="conn2-1" presStyleLbl="parChTrans1D2" presStyleIdx="0" presStyleCnt="1"/>
      <dgm:spPr/>
      <dgm:t>
        <a:bodyPr/>
        <a:lstStyle/>
        <a:p>
          <a:endParaRPr lang="fr-FR"/>
        </a:p>
      </dgm:t>
    </dgm:pt>
    <dgm:pt modelId="{B6AE4260-58B7-4A65-992C-C5E9D95EA368}" type="pres">
      <dgm:prSet presAssocID="{92B3D319-91C8-45C0-9A16-485181550E13}" presName="connTx" presStyleLbl="parChTrans1D2" presStyleIdx="0" presStyleCnt="1"/>
      <dgm:spPr/>
      <dgm:t>
        <a:bodyPr/>
        <a:lstStyle/>
        <a:p>
          <a:endParaRPr lang="fr-FR"/>
        </a:p>
      </dgm:t>
    </dgm:pt>
    <dgm:pt modelId="{AD7BA21E-8FE1-4D7D-A56D-9677F0A38337}" type="pres">
      <dgm:prSet presAssocID="{6D818538-72B8-444C-8A24-999B5E4988C6}" presName="root2" presStyleCnt="0"/>
      <dgm:spPr/>
    </dgm:pt>
    <dgm:pt modelId="{B54F1D96-40B6-4A97-BC7C-56A2576D8F3A}" type="pres">
      <dgm:prSet presAssocID="{6D818538-72B8-444C-8A24-999B5E4988C6}" presName="LevelTwoTextNode" presStyleLbl="node2" presStyleIdx="0" presStyleCnt="1" custScaleX="65434" custScaleY="48389">
        <dgm:presLayoutVars>
          <dgm:chPref val="3"/>
        </dgm:presLayoutVars>
      </dgm:prSet>
      <dgm:spPr/>
      <dgm:t>
        <a:bodyPr/>
        <a:lstStyle/>
        <a:p>
          <a:endParaRPr lang="fr-FR"/>
        </a:p>
      </dgm:t>
    </dgm:pt>
    <dgm:pt modelId="{EF84AFA9-B298-46B8-81AE-72C33592CA29}" type="pres">
      <dgm:prSet presAssocID="{6D818538-72B8-444C-8A24-999B5E4988C6}" presName="level3hierChild" presStyleCnt="0"/>
      <dgm:spPr/>
    </dgm:pt>
    <dgm:pt modelId="{1F946742-9A6C-4B36-A540-68C7EB505E8F}" type="pres">
      <dgm:prSet presAssocID="{11870852-BCED-481B-92CB-E5EF357AE3D1}" presName="conn2-1" presStyleLbl="parChTrans1D3" presStyleIdx="0" presStyleCnt="3"/>
      <dgm:spPr/>
      <dgm:t>
        <a:bodyPr/>
        <a:lstStyle/>
        <a:p>
          <a:endParaRPr lang="fr-FR"/>
        </a:p>
      </dgm:t>
    </dgm:pt>
    <dgm:pt modelId="{649958BC-DE58-4414-9475-52905DC26A1B}" type="pres">
      <dgm:prSet presAssocID="{11870852-BCED-481B-92CB-E5EF357AE3D1}" presName="connTx" presStyleLbl="parChTrans1D3" presStyleIdx="0" presStyleCnt="3"/>
      <dgm:spPr/>
      <dgm:t>
        <a:bodyPr/>
        <a:lstStyle/>
        <a:p>
          <a:endParaRPr lang="fr-FR"/>
        </a:p>
      </dgm:t>
    </dgm:pt>
    <dgm:pt modelId="{47579AEB-B662-423F-9804-3CE66D2C3D77}" type="pres">
      <dgm:prSet presAssocID="{CE930E1E-5CF2-4E50-964A-ED6442D613AA}" presName="root2" presStyleCnt="0"/>
      <dgm:spPr/>
    </dgm:pt>
    <dgm:pt modelId="{89D60FAB-9443-4814-BE53-C4DB2845B4E9}" type="pres">
      <dgm:prSet presAssocID="{CE930E1E-5CF2-4E50-964A-ED6442D613AA}" presName="LevelTwoTextNode" presStyleLbl="node3" presStyleIdx="0" presStyleCnt="3" custScaleX="102768" custScaleY="23402" custLinFactNeighborX="-1024" custLinFactNeighborY="-27688">
        <dgm:presLayoutVars>
          <dgm:chPref val="3"/>
        </dgm:presLayoutVars>
      </dgm:prSet>
      <dgm:spPr/>
      <dgm:t>
        <a:bodyPr/>
        <a:lstStyle/>
        <a:p>
          <a:endParaRPr lang="fr-FR"/>
        </a:p>
      </dgm:t>
    </dgm:pt>
    <dgm:pt modelId="{5CDD7960-781B-4CFF-B4B5-EF09FCA152B7}" type="pres">
      <dgm:prSet presAssocID="{CE930E1E-5CF2-4E50-964A-ED6442D613AA}" presName="level3hierChild" presStyleCnt="0"/>
      <dgm:spPr/>
    </dgm:pt>
    <dgm:pt modelId="{4FE0C73B-642E-4D93-B814-7E621AE73B79}" type="pres">
      <dgm:prSet presAssocID="{8DD5DA68-8E86-4684-80BE-9D4DD129D03B}" presName="conn2-1" presStyleLbl="parChTrans1D3" presStyleIdx="1" presStyleCnt="3"/>
      <dgm:spPr/>
      <dgm:t>
        <a:bodyPr/>
        <a:lstStyle/>
        <a:p>
          <a:endParaRPr lang="fr-FR"/>
        </a:p>
      </dgm:t>
    </dgm:pt>
    <dgm:pt modelId="{DDEE486B-7F35-4D99-A273-6E64A0327456}" type="pres">
      <dgm:prSet presAssocID="{8DD5DA68-8E86-4684-80BE-9D4DD129D03B}" presName="connTx" presStyleLbl="parChTrans1D3" presStyleIdx="1" presStyleCnt="3"/>
      <dgm:spPr/>
      <dgm:t>
        <a:bodyPr/>
        <a:lstStyle/>
        <a:p>
          <a:endParaRPr lang="fr-FR"/>
        </a:p>
      </dgm:t>
    </dgm:pt>
    <dgm:pt modelId="{7EBB05BB-BEF8-4069-AB0D-444D9D84C5CD}" type="pres">
      <dgm:prSet presAssocID="{FFC3E6D5-BB28-47F3-9E95-C2A1E7021C1A}" presName="root2" presStyleCnt="0"/>
      <dgm:spPr/>
    </dgm:pt>
    <dgm:pt modelId="{9A588581-1C24-430D-BCEB-1CF7E8678FFA}" type="pres">
      <dgm:prSet presAssocID="{FFC3E6D5-BB28-47F3-9E95-C2A1E7021C1A}" presName="LevelTwoTextNode" presStyleLbl="node3" presStyleIdx="1" presStyleCnt="3" custScaleX="105599" custScaleY="53925" custLinFactNeighborX="-2539" custLinFactNeighborY="2099">
        <dgm:presLayoutVars>
          <dgm:chPref val="3"/>
        </dgm:presLayoutVars>
      </dgm:prSet>
      <dgm:spPr/>
      <dgm:t>
        <a:bodyPr/>
        <a:lstStyle/>
        <a:p>
          <a:endParaRPr lang="fr-FR"/>
        </a:p>
      </dgm:t>
    </dgm:pt>
    <dgm:pt modelId="{E6E7E3B9-5C28-4BA9-A1F6-763A613B4773}" type="pres">
      <dgm:prSet presAssocID="{FFC3E6D5-BB28-47F3-9E95-C2A1E7021C1A}" presName="level3hierChild" presStyleCnt="0"/>
      <dgm:spPr/>
    </dgm:pt>
    <dgm:pt modelId="{2C819F06-11D2-4D18-8798-99C2DFBFC146}" type="pres">
      <dgm:prSet presAssocID="{040AD818-9E0A-4BEC-ADD8-CD7225E5F73A}" presName="conn2-1" presStyleLbl="parChTrans1D3" presStyleIdx="2" presStyleCnt="3"/>
      <dgm:spPr/>
      <dgm:t>
        <a:bodyPr/>
        <a:lstStyle/>
        <a:p>
          <a:endParaRPr lang="fr-FR"/>
        </a:p>
      </dgm:t>
    </dgm:pt>
    <dgm:pt modelId="{F0CB96A7-1D22-468E-A174-E2C23A865C1F}" type="pres">
      <dgm:prSet presAssocID="{040AD818-9E0A-4BEC-ADD8-CD7225E5F73A}" presName="connTx" presStyleLbl="parChTrans1D3" presStyleIdx="2" presStyleCnt="3"/>
      <dgm:spPr/>
      <dgm:t>
        <a:bodyPr/>
        <a:lstStyle/>
        <a:p>
          <a:endParaRPr lang="fr-FR"/>
        </a:p>
      </dgm:t>
    </dgm:pt>
    <dgm:pt modelId="{44625814-193B-4864-9552-9679599F283A}" type="pres">
      <dgm:prSet presAssocID="{68F78EA9-CB68-4367-92E1-79F4276F6215}" presName="root2" presStyleCnt="0"/>
      <dgm:spPr/>
    </dgm:pt>
    <dgm:pt modelId="{D9158194-5E07-4299-B45B-9F6ED590DEB1}" type="pres">
      <dgm:prSet presAssocID="{68F78EA9-CB68-4367-92E1-79F4276F6215}" presName="LevelTwoTextNode" presStyleLbl="node3" presStyleIdx="2" presStyleCnt="3" custScaleX="104816" custScaleY="41532" custLinFactNeighborX="-2048" custLinFactNeighborY="33105">
        <dgm:presLayoutVars>
          <dgm:chPref val="3"/>
        </dgm:presLayoutVars>
      </dgm:prSet>
      <dgm:spPr/>
      <dgm:t>
        <a:bodyPr/>
        <a:lstStyle/>
        <a:p>
          <a:endParaRPr lang="fr-FR"/>
        </a:p>
      </dgm:t>
    </dgm:pt>
    <dgm:pt modelId="{B407CC71-3142-4096-B042-387B1668A6DC}" type="pres">
      <dgm:prSet presAssocID="{68F78EA9-CB68-4367-92E1-79F4276F6215}" presName="level3hierChild" presStyleCnt="0"/>
      <dgm:spPr/>
    </dgm:pt>
  </dgm:ptLst>
  <dgm:cxnLst>
    <dgm:cxn modelId="{525AA133-0193-40A9-8E5A-D049A949D4DA}" type="presOf" srcId="{63D92F68-B52C-41ED-9534-D4A56193F813}" destId="{24601DA4-CC74-434A-9FC6-FF8564505D65}" srcOrd="0" destOrd="0" presId="urn:microsoft.com/office/officeart/2005/8/layout/hierarchy2"/>
    <dgm:cxn modelId="{5BB61F9F-4A15-4925-8FE8-42FA1BEB39BC}" type="presOf" srcId="{8DD5DA68-8E86-4684-80BE-9D4DD129D03B}" destId="{DDEE486B-7F35-4D99-A273-6E64A0327456}" srcOrd="1" destOrd="0" presId="urn:microsoft.com/office/officeart/2005/8/layout/hierarchy2"/>
    <dgm:cxn modelId="{F8C1AB44-7B35-4F41-937C-53ABF7DF99C5}" srcId="{6D818538-72B8-444C-8A24-999B5E4988C6}" destId="{FFC3E6D5-BB28-47F3-9E95-C2A1E7021C1A}" srcOrd="1" destOrd="0" parTransId="{8DD5DA68-8E86-4684-80BE-9D4DD129D03B}" sibTransId="{4664CAF2-BC32-4B94-B349-3D04269B316D}"/>
    <dgm:cxn modelId="{42D37649-A85A-4B1E-943D-66347330736F}" type="presOf" srcId="{040AD818-9E0A-4BEC-ADD8-CD7225E5F73A}" destId="{F0CB96A7-1D22-468E-A174-E2C23A865C1F}" srcOrd="1" destOrd="0" presId="urn:microsoft.com/office/officeart/2005/8/layout/hierarchy2"/>
    <dgm:cxn modelId="{727D3D90-C895-4748-8610-2E067270C0C9}" type="presOf" srcId="{040AD818-9E0A-4BEC-ADD8-CD7225E5F73A}" destId="{2C819F06-11D2-4D18-8798-99C2DFBFC146}" srcOrd="0" destOrd="0" presId="urn:microsoft.com/office/officeart/2005/8/layout/hierarchy2"/>
    <dgm:cxn modelId="{AF2C9871-DD38-4630-82F0-D467D887B23E}" type="presOf" srcId="{92B3D319-91C8-45C0-9A16-485181550E13}" destId="{F6BDE6D9-288C-4C9E-82CD-369103AC1916}" srcOrd="0" destOrd="0" presId="urn:microsoft.com/office/officeart/2005/8/layout/hierarchy2"/>
    <dgm:cxn modelId="{356DCF9D-8A73-44EB-8651-BAAE00035EDE}" srcId="{6D818538-72B8-444C-8A24-999B5E4988C6}" destId="{68F78EA9-CB68-4367-92E1-79F4276F6215}" srcOrd="2" destOrd="0" parTransId="{040AD818-9E0A-4BEC-ADD8-CD7225E5F73A}" sibTransId="{2DBC40F6-6F83-4E6C-B82E-B2C1C31FF7AA}"/>
    <dgm:cxn modelId="{E66908A6-CB4F-4F07-80D4-3A6643419E17}" srcId="{6D818538-72B8-444C-8A24-999B5E4988C6}" destId="{CE930E1E-5CF2-4E50-964A-ED6442D613AA}" srcOrd="0" destOrd="0" parTransId="{11870852-BCED-481B-92CB-E5EF357AE3D1}" sibTransId="{522AA46B-83C6-418D-9193-2FCC71BCB6A2}"/>
    <dgm:cxn modelId="{ECCFAA4E-7FB9-4849-98F1-75C9D2173D4F}" type="presOf" srcId="{6D818538-72B8-444C-8A24-999B5E4988C6}" destId="{B54F1D96-40B6-4A97-BC7C-56A2576D8F3A}" srcOrd="0" destOrd="0" presId="urn:microsoft.com/office/officeart/2005/8/layout/hierarchy2"/>
    <dgm:cxn modelId="{344D86C3-5881-4EBA-98EB-CC1141EB9B2F}" type="presOf" srcId="{11870852-BCED-481B-92CB-E5EF357AE3D1}" destId="{1F946742-9A6C-4B36-A540-68C7EB505E8F}" srcOrd="0" destOrd="0" presId="urn:microsoft.com/office/officeart/2005/8/layout/hierarchy2"/>
    <dgm:cxn modelId="{6896756B-4878-4574-9A50-B30590B077B4}" type="presOf" srcId="{11870852-BCED-481B-92CB-E5EF357AE3D1}" destId="{649958BC-DE58-4414-9475-52905DC26A1B}" srcOrd="1" destOrd="0" presId="urn:microsoft.com/office/officeart/2005/8/layout/hierarchy2"/>
    <dgm:cxn modelId="{4C5F33C4-86B3-4500-8C00-544262C49503}" type="presOf" srcId="{FFC3E6D5-BB28-47F3-9E95-C2A1E7021C1A}" destId="{9A588581-1C24-430D-BCEB-1CF7E8678FFA}" srcOrd="0" destOrd="0" presId="urn:microsoft.com/office/officeart/2005/8/layout/hierarchy2"/>
    <dgm:cxn modelId="{5C551560-DB05-4B79-BF34-9E125B415A2C}" type="presOf" srcId="{F0C5BF50-3E47-4928-8DBB-7219E638B1CD}" destId="{0A8BC733-2F47-4198-98DE-6C27F6613162}" srcOrd="0" destOrd="0" presId="urn:microsoft.com/office/officeart/2005/8/layout/hierarchy2"/>
    <dgm:cxn modelId="{550BBDB0-DB9A-4318-961F-E9155F26B3CE}" type="presOf" srcId="{8DD5DA68-8E86-4684-80BE-9D4DD129D03B}" destId="{4FE0C73B-642E-4D93-B814-7E621AE73B79}" srcOrd="0" destOrd="0" presId="urn:microsoft.com/office/officeart/2005/8/layout/hierarchy2"/>
    <dgm:cxn modelId="{73B81D6F-6DCC-4CEE-8E95-DF739DD018E1}" type="presOf" srcId="{68F78EA9-CB68-4367-92E1-79F4276F6215}" destId="{D9158194-5E07-4299-B45B-9F6ED590DEB1}" srcOrd="0" destOrd="0" presId="urn:microsoft.com/office/officeart/2005/8/layout/hierarchy2"/>
    <dgm:cxn modelId="{7A5C9D5B-DF1B-4D9B-A12D-EA509A2C94DF}" srcId="{F0C5BF50-3E47-4928-8DBB-7219E638B1CD}" destId="{6D818538-72B8-444C-8A24-999B5E4988C6}" srcOrd="0" destOrd="0" parTransId="{92B3D319-91C8-45C0-9A16-485181550E13}" sibTransId="{BB37AFAA-7D28-4621-9EFA-0962AD49A1A2}"/>
    <dgm:cxn modelId="{7A90BFB1-FF22-46DC-AAC4-8E66E3023F16}" type="presOf" srcId="{CE930E1E-5CF2-4E50-964A-ED6442D613AA}" destId="{89D60FAB-9443-4814-BE53-C4DB2845B4E9}" srcOrd="0" destOrd="0" presId="urn:microsoft.com/office/officeart/2005/8/layout/hierarchy2"/>
    <dgm:cxn modelId="{DB149F86-1C41-44DB-84A5-0C1AEE06C289}" type="presOf" srcId="{92B3D319-91C8-45C0-9A16-485181550E13}" destId="{B6AE4260-58B7-4A65-992C-C5E9D95EA368}" srcOrd="1" destOrd="0" presId="urn:microsoft.com/office/officeart/2005/8/layout/hierarchy2"/>
    <dgm:cxn modelId="{85C58ED2-121E-41FF-89FD-9C0A763C5FFA}" srcId="{63D92F68-B52C-41ED-9534-D4A56193F813}" destId="{F0C5BF50-3E47-4928-8DBB-7219E638B1CD}" srcOrd="0" destOrd="0" parTransId="{DB4816B9-39A8-4D8F-A574-3CEC891E8793}" sibTransId="{8E9BCFA2-55B6-4F13-B35E-3D08F8FB2A4D}"/>
    <dgm:cxn modelId="{306A9EAB-3382-44B4-862E-119FA35693F2}" type="presParOf" srcId="{24601DA4-CC74-434A-9FC6-FF8564505D65}" destId="{6B2C468D-9B9E-42A8-895E-D593202E58C7}" srcOrd="0" destOrd="0" presId="urn:microsoft.com/office/officeart/2005/8/layout/hierarchy2"/>
    <dgm:cxn modelId="{A4BCB0B8-EB59-4E40-9213-7C49159E749D}" type="presParOf" srcId="{6B2C468D-9B9E-42A8-895E-D593202E58C7}" destId="{0A8BC733-2F47-4198-98DE-6C27F6613162}" srcOrd="0" destOrd="0" presId="urn:microsoft.com/office/officeart/2005/8/layout/hierarchy2"/>
    <dgm:cxn modelId="{8125A463-8542-481B-9578-59EBB4C0ABC7}" type="presParOf" srcId="{6B2C468D-9B9E-42A8-895E-D593202E58C7}" destId="{729A68E9-3623-4D83-A575-1CC898A6E16C}" srcOrd="1" destOrd="0" presId="urn:microsoft.com/office/officeart/2005/8/layout/hierarchy2"/>
    <dgm:cxn modelId="{F2B2622A-0CB4-4F24-A726-C5E336FD34BF}" type="presParOf" srcId="{729A68E9-3623-4D83-A575-1CC898A6E16C}" destId="{F6BDE6D9-288C-4C9E-82CD-369103AC1916}" srcOrd="0" destOrd="0" presId="urn:microsoft.com/office/officeart/2005/8/layout/hierarchy2"/>
    <dgm:cxn modelId="{C135FDF7-9C00-47FD-9CFE-802AB83ABD14}" type="presParOf" srcId="{F6BDE6D9-288C-4C9E-82CD-369103AC1916}" destId="{B6AE4260-58B7-4A65-992C-C5E9D95EA368}" srcOrd="0" destOrd="0" presId="urn:microsoft.com/office/officeart/2005/8/layout/hierarchy2"/>
    <dgm:cxn modelId="{19D70E80-FA5F-4FEA-B8E7-2EC601F2BDF8}" type="presParOf" srcId="{729A68E9-3623-4D83-A575-1CC898A6E16C}" destId="{AD7BA21E-8FE1-4D7D-A56D-9677F0A38337}" srcOrd="1" destOrd="0" presId="urn:microsoft.com/office/officeart/2005/8/layout/hierarchy2"/>
    <dgm:cxn modelId="{FE7F139A-3C9E-4489-98EE-9C16EBDBB204}" type="presParOf" srcId="{AD7BA21E-8FE1-4D7D-A56D-9677F0A38337}" destId="{B54F1D96-40B6-4A97-BC7C-56A2576D8F3A}" srcOrd="0" destOrd="0" presId="urn:microsoft.com/office/officeart/2005/8/layout/hierarchy2"/>
    <dgm:cxn modelId="{4BA69878-EAF7-43C2-A5FA-EB41B997B828}" type="presParOf" srcId="{AD7BA21E-8FE1-4D7D-A56D-9677F0A38337}" destId="{EF84AFA9-B298-46B8-81AE-72C33592CA29}" srcOrd="1" destOrd="0" presId="urn:microsoft.com/office/officeart/2005/8/layout/hierarchy2"/>
    <dgm:cxn modelId="{C35FB108-B7DA-4DAA-9569-45770BDFC6CC}" type="presParOf" srcId="{EF84AFA9-B298-46B8-81AE-72C33592CA29}" destId="{1F946742-9A6C-4B36-A540-68C7EB505E8F}" srcOrd="0" destOrd="0" presId="urn:microsoft.com/office/officeart/2005/8/layout/hierarchy2"/>
    <dgm:cxn modelId="{D39815B0-3DAF-4EB5-AD0B-BAB337980891}" type="presParOf" srcId="{1F946742-9A6C-4B36-A540-68C7EB505E8F}" destId="{649958BC-DE58-4414-9475-52905DC26A1B}" srcOrd="0" destOrd="0" presId="urn:microsoft.com/office/officeart/2005/8/layout/hierarchy2"/>
    <dgm:cxn modelId="{0DA82813-EE03-4069-80E6-D210ED380F89}" type="presParOf" srcId="{EF84AFA9-B298-46B8-81AE-72C33592CA29}" destId="{47579AEB-B662-423F-9804-3CE66D2C3D77}" srcOrd="1" destOrd="0" presId="urn:microsoft.com/office/officeart/2005/8/layout/hierarchy2"/>
    <dgm:cxn modelId="{A4B8AA6B-608B-49DD-82B7-623297D6C9AB}" type="presParOf" srcId="{47579AEB-B662-423F-9804-3CE66D2C3D77}" destId="{89D60FAB-9443-4814-BE53-C4DB2845B4E9}" srcOrd="0" destOrd="0" presId="urn:microsoft.com/office/officeart/2005/8/layout/hierarchy2"/>
    <dgm:cxn modelId="{037A63B8-A5D1-48CD-8A04-10C09F36BCA4}" type="presParOf" srcId="{47579AEB-B662-423F-9804-3CE66D2C3D77}" destId="{5CDD7960-781B-4CFF-B4B5-EF09FCA152B7}" srcOrd="1" destOrd="0" presId="urn:microsoft.com/office/officeart/2005/8/layout/hierarchy2"/>
    <dgm:cxn modelId="{5D43A772-1836-43F7-9EFC-757132AE4BD1}" type="presParOf" srcId="{EF84AFA9-B298-46B8-81AE-72C33592CA29}" destId="{4FE0C73B-642E-4D93-B814-7E621AE73B79}" srcOrd="2" destOrd="0" presId="urn:microsoft.com/office/officeart/2005/8/layout/hierarchy2"/>
    <dgm:cxn modelId="{7979A171-72F8-4D91-9104-D82A7D0B3624}" type="presParOf" srcId="{4FE0C73B-642E-4D93-B814-7E621AE73B79}" destId="{DDEE486B-7F35-4D99-A273-6E64A0327456}" srcOrd="0" destOrd="0" presId="urn:microsoft.com/office/officeart/2005/8/layout/hierarchy2"/>
    <dgm:cxn modelId="{B827C9DA-6263-4B90-A04C-235A24B34343}" type="presParOf" srcId="{EF84AFA9-B298-46B8-81AE-72C33592CA29}" destId="{7EBB05BB-BEF8-4069-AB0D-444D9D84C5CD}" srcOrd="3" destOrd="0" presId="urn:microsoft.com/office/officeart/2005/8/layout/hierarchy2"/>
    <dgm:cxn modelId="{D0E2484C-0544-41B4-8601-D2A48AB7F105}" type="presParOf" srcId="{7EBB05BB-BEF8-4069-AB0D-444D9D84C5CD}" destId="{9A588581-1C24-430D-BCEB-1CF7E8678FFA}" srcOrd="0" destOrd="0" presId="urn:microsoft.com/office/officeart/2005/8/layout/hierarchy2"/>
    <dgm:cxn modelId="{BC863B98-9ACE-417A-A8DF-2E3E9C2C4171}" type="presParOf" srcId="{7EBB05BB-BEF8-4069-AB0D-444D9D84C5CD}" destId="{E6E7E3B9-5C28-4BA9-A1F6-763A613B4773}" srcOrd="1" destOrd="0" presId="urn:microsoft.com/office/officeart/2005/8/layout/hierarchy2"/>
    <dgm:cxn modelId="{27E797C0-6A41-4644-96DC-4DDD5E7D7299}" type="presParOf" srcId="{EF84AFA9-B298-46B8-81AE-72C33592CA29}" destId="{2C819F06-11D2-4D18-8798-99C2DFBFC146}" srcOrd="4" destOrd="0" presId="urn:microsoft.com/office/officeart/2005/8/layout/hierarchy2"/>
    <dgm:cxn modelId="{951016FB-8C0D-41F8-B6B3-ABF5706496E0}" type="presParOf" srcId="{2C819F06-11D2-4D18-8798-99C2DFBFC146}" destId="{F0CB96A7-1D22-468E-A174-E2C23A865C1F}" srcOrd="0" destOrd="0" presId="urn:microsoft.com/office/officeart/2005/8/layout/hierarchy2"/>
    <dgm:cxn modelId="{94BFF52B-3766-4003-B4E8-17FF9DF6C8E9}" type="presParOf" srcId="{EF84AFA9-B298-46B8-81AE-72C33592CA29}" destId="{44625814-193B-4864-9552-9679599F283A}" srcOrd="5" destOrd="0" presId="urn:microsoft.com/office/officeart/2005/8/layout/hierarchy2"/>
    <dgm:cxn modelId="{771DDC3F-1BE6-4EE7-9C48-AFB398A6F184}" type="presParOf" srcId="{44625814-193B-4864-9552-9679599F283A}" destId="{D9158194-5E07-4299-B45B-9F6ED590DEB1}" srcOrd="0" destOrd="0" presId="urn:microsoft.com/office/officeart/2005/8/layout/hierarchy2"/>
    <dgm:cxn modelId="{650C7064-FF77-4155-9E32-912EE8E35BE1}" type="presParOf" srcId="{44625814-193B-4864-9552-9679599F283A}" destId="{B407CC71-3142-4096-B042-387B1668A6DC}" srcOrd="1" destOrd="0" presId="urn:microsoft.com/office/officeart/2005/8/layout/hierarchy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1">
            <a:lumMod val="75000"/>
          </a:schemeClr>
        </a:solidFill>
      </dgm:spPr>
      <dgm:t>
        <a:bodyPr/>
        <a:lstStyle/>
        <a:p>
          <a:r>
            <a:rPr lang="en-US" sz="1400" b="0" dirty="0" smtClean="0">
              <a:solidFill>
                <a:schemeClr val="accent5"/>
              </a:solidFill>
              <a:latin typeface="Times New Roman" panose="02020603050405020304" pitchFamily="18" charset="0"/>
              <a:cs typeface="Times New Roman" panose="02020603050405020304" pitchFamily="18" charset="0"/>
            </a:rPr>
            <a:t>Sprint 2</a:t>
          </a:r>
          <a:endParaRPr lang="fr-FR" sz="1400" b="0" i="0" dirty="0">
            <a:solidFill>
              <a:schemeClr val="accent5"/>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7828">
        <dgm:presLayoutVars>
          <dgm:bulletEnabled val="1"/>
        </dgm:presLayoutVars>
      </dgm:prSet>
      <dgm:spPr/>
      <dgm:t>
        <a:bodyPr/>
        <a:lstStyle/>
        <a:p>
          <a:endParaRPr lang="fr-FR"/>
        </a:p>
      </dgm:t>
    </dgm:pt>
  </dgm:ptLst>
  <dgm:cxnLst>
    <dgm:cxn modelId="{A5FEBCD4-FC5A-47A6-9872-AA309A3D8823}" type="presOf" srcId="{9D810A0A-795E-4123-A270-EFA50B184F39}" destId="{2B49C14B-EECA-4C7C-9531-D9C92BDBA52C}" srcOrd="0" destOrd="0" presId="urn:microsoft.com/office/officeart/2005/8/layout/hChevron3"/>
    <dgm:cxn modelId="{59CB437E-3330-4E2E-A2D6-31363BD5EC20}" srcId="{C2CB3E0E-D5D0-4146-B83E-3BB1FD40CE66}" destId="{5D40B57D-2BCD-4257-B84A-F838B795C01B}" srcOrd="1" destOrd="0" parTransId="{9B6C90C3-6CD0-4DDC-BF50-7BE42E927BF6}" sibTransId="{DC210DCB-714A-48ED-8B36-6F7734FBDA17}"/>
    <dgm:cxn modelId="{0330CED4-B570-4A62-B4E3-23859197932A}" type="presOf" srcId="{5D40B57D-2BCD-4257-B84A-F838B795C01B}" destId="{80476667-7797-4131-A288-6813848F6541}" srcOrd="0" destOrd="0" presId="urn:microsoft.com/office/officeart/2005/8/layout/hChevron3"/>
    <dgm:cxn modelId="{0CE8EC7F-A4BC-4C66-9A4E-628DD43D4208}" type="presOf" srcId="{D5F073DB-4D84-4FB1-81FB-1035FA185E68}" destId="{716DC0DA-6620-410A-B878-D295E914B360}"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3BD7EC7-ED3C-486D-AF99-D50A0FC4F1E2}" srcId="{C2CB3E0E-D5D0-4146-B83E-3BB1FD40CE66}" destId="{9B1E134C-7B7A-4C46-8566-253789203C59}" srcOrd="0" destOrd="0" parTransId="{E83F4DBC-54CB-4F76-AF2F-F9A5110B843B}" sibTransId="{A5686EDD-BCF0-4EF1-9088-90C3EF25611D}"/>
    <dgm:cxn modelId="{9ACA024B-1395-4D1F-BA11-85669BF668A6}" type="presOf" srcId="{C2CB3E0E-D5D0-4146-B83E-3BB1FD40CE66}" destId="{1975BA60-7AA8-40EF-ABF5-1C685B822D99}" srcOrd="0" destOrd="0" presId="urn:microsoft.com/office/officeart/2005/8/layout/hChevron3"/>
    <dgm:cxn modelId="{B80B4763-0B77-497C-8ABA-927CDC0696B2}" srcId="{C2CB3E0E-D5D0-4146-B83E-3BB1FD40CE66}" destId="{D5F073DB-4D84-4FB1-81FB-1035FA185E68}" srcOrd="3" destOrd="0" parTransId="{7385C7B9-C778-4769-ACEF-5777D728B6A2}" sibTransId="{D205FC61-FE7F-4837-A4BC-114EBEDBCABA}"/>
    <dgm:cxn modelId="{3202C1D3-8341-4748-A3B5-0E0203120FD7}" type="presOf" srcId="{5546EE1B-E724-4AB2-9DAA-C2D1B466DC06}" destId="{07847AE0-AADD-4377-81D8-5F15839CFDAA}" srcOrd="0" destOrd="0" presId="urn:microsoft.com/office/officeart/2005/8/layout/hChevron3"/>
    <dgm:cxn modelId="{4D11BDE9-DE35-45D5-A6F7-2F2D4BB2F99D}" type="presOf" srcId="{9B1E134C-7B7A-4C46-8566-253789203C59}" destId="{A10B9D3B-D413-4419-B01A-2FDC8C859261}" srcOrd="0" destOrd="0" presId="urn:microsoft.com/office/officeart/2005/8/layout/hChevron3"/>
    <dgm:cxn modelId="{D5A0CEE1-1569-4FB7-B727-22CC6A401024}" srcId="{C2CB3E0E-D5D0-4146-B83E-3BB1FD40CE66}" destId="{9D810A0A-795E-4123-A270-EFA50B184F39}" srcOrd="2" destOrd="0" parTransId="{78B448CB-87DB-4418-97CD-4D00676C87A1}" sibTransId="{5F96FE33-D0B0-4797-9161-A9CF180826DD}"/>
    <dgm:cxn modelId="{DB7CC37E-1C3A-4EB1-B310-84EDD76F7D3E}" type="presParOf" srcId="{1975BA60-7AA8-40EF-ABF5-1C685B822D99}" destId="{A10B9D3B-D413-4419-B01A-2FDC8C859261}" srcOrd="0" destOrd="0" presId="urn:microsoft.com/office/officeart/2005/8/layout/hChevron3"/>
    <dgm:cxn modelId="{7F0B2B18-9C45-4EAE-A445-8BED420E11EE}" type="presParOf" srcId="{1975BA60-7AA8-40EF-ABF5-1C685B822D99}" destId="{0C3AFD45-92A8-4870-9CDA-76F48C451F56}" srcOrd="1" destOrd="0" presId="urn:microsoft.com/office/officeart/2005/8/layout/hChevron3"/>
    <dgm:cxn modelId="{0204E1F0-721E-4B28-82F3-D3F2C3AB2CF8}" type="presParOf" srcId="{1975BA60-7AA8-40EF-ABF5-1C685B822D99}" destId="{80476667-7797-4131-A288-6813848F6541}" srcOrd="2" destOrd="0" presId="urn:microsoft.com/office/officeart/2005/8/layout/hChevron3"/>
    <dgm:cxn modelId="{103A9BBF-8576-47DD-94A0-6F05A828639B}" type="presParOf" srcId="{1975BA60-7AA8-40EF-ABF5-1C685B822D99}" destId="{2DBAC43C-18F8-46B8-B80F-FF42CAA390FB}" srcOrd="3" destOrd="0" presId="urn:microsoft.com/office/officeart/2005/8/layout/hChevron3"/>
    <dgm:cxn modelId="{0E1CD70D-2EA5-482D-A7ED-013811CF4F57}" type="presParOf" srcId="{1975BA60-7AA8-40EF-ABF5-1C685B822D99}" destId="{2B49C14B-EECA-4C7C-9531-D9C92BDBA52C}" srcOrd="4" destOrd="0" presId="urn:microsoft.com/office/officeart/2005/8/layout/hChevron3"/>
    <dgm:cxn modelId="{A42A84BD-DC03-408D-B70D-1F9307C96A5C}" type="presParOf" srcId="{1975BA60-7AA8-40EF-ABF5-1C685B822D99}" destId="{8FE0442B-3B7E-428C-BF23-DC45D5ABF403}" srcOrd="5" destOrd="0" presId="urn:microsoft.com/office/officeart/2005/8/layout/hChevron3"/>
    <dgm:cxn modelId="{491757B7-43BC-4272-AC15-F382F04D041D}" type="presParOf" srcId="{1975BA60-7AA8-40EF-ABF5-1C685B822D99}" destId="{716DC0DA-6620-410A-B878-D295E914B360}" srcOrd="6" destOrd="0" presId="urn:microsoft.com/office/officeart/2005/8/layout/hChevron3"/>
    <dgm:cxn modelId="{D3732D80-D7B9-4445-B2EE-B06F63B36008}" type="presParOf" srcId="{1975BA60-7AA8-40EF-ABF5-1C685B822D99}" destId="{BCB263FC-93C4-4F3E-B303-ABE9913C01B2}" srcOrd="7" destOrd="0" presId="urn:microsoft.com/office/officeart/2005/8/layout/hChevron3"/>
    <dgm:cxn modelId="{7ADA54B8-7446-44C1-89EE-9B8338F176F0}"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1">
            <a:lumMod val="50000"/>
          </a:schemeClr>
        </a:solidFill>
      </dgm:spPr>
      <dgm:t>
        <a:bodyPr/>
        <a:lstStyle/>
        <a:p>
          <a:r>
            <a:rPr lang="en-US" sz="1400" b="0" dirty="0" smtClean="0">
              <a:solidFill>
                <a:schemeClr val="accent4"/>
              </a:solidFill>
              <a:latin typeface="Times New Roman" panose="02020603050405020304" pitchFamily="18" charset="0"/>
              <a:cs typeface="Times New Roman" panose="02020603050405020304" pitchFamily="18" charset="0"/>
            </a:rPr>
            <a:t>Présentation du projet</a:t>
          </a:r>
          <a:endParaRPr lang="fr-FR" sz="1400" b="0" dirty="0">
            <a:solidFill>
              <a:schemeClr val="accent4"/>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0</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D5A0CEE1-1569-4FB7-B727-22CC6A401024}" srcId="{C2CB3E0E-D5D0-4146-B83E-3BB1FD40CE66}" destId="{9D810A0A-795E-4123-A270-EFA50B184F39}" srcOrd="2" destOrd="0" parTransId="{78B448CB-87DB-4418-97CD-4D00676C87A1}" sibTransId="{5F96FE33-D0B0-4797-9161-A9CF180826DD}"/>
    <dgm:cxn modelId="{CF58644F-DE58-4099-A070-DC4D1E9DBAB9}" type="presOf" srcId="{D5F073DB-4D84-4FB1-81FB-1035FA185E68}" destId="{716DC0DA-6620-410A-B878-D295E914B360}" srcOrd="0" destOrd="0" presId="urn:microsoft.com/office/officeart/2005/8/layout/hChevron3"/>
    <dgm:cxn modelId="{03BD7EC7-ED3C-486D-AF99-D50A0FC4F1E2}" srcId="{C2CB3E0E-D5D0-4146-B83E-3BB1FD40CE66}" destId="{9B1E134C-7B7A-4C46-8566-253789203C59}" srcOrd="0" destOrd="0" parTransId="{E83F4DBC-54CB-4F76-AF2F-F9A5110B843B}" sibTransId="{A5686EDD-BCF0-4EF1-9088-90C3EF25611D}"/>
    <dgm:cxn modelId="{59CB437E-3330-4E2E-A2D6-31363BD5EC20}" srcId="{C2CB3E0E-D5D0-4146-B83E-3BB1FD40CE66}" destId="{5D40B57D-2BCD-4257-B84A-F838B795C01B}" srcOrd="1" destOrd="0" parTransId="{9B6C90C3-6CD0-4DDC-BF50-7BE42E927BF6}" sibTransId="{DC210DCB-714A-48ED-8B36-6F7734FBDA17}"/>
    <dgm:cxn modelId="{B449FA9E-054A-4930-A6BA-6F644880D3D4}" type="presOf" srcId="{5546EE1B-E724-4AB2-9DAA-C2D1B466DC06}" destId="{07847AE0-AADD-4377-81D8-5F15839CFDAA}" srcOrd="0" destOrd="0" presId="urn:microsoft.com/office/officeart/2005/8/layout/hChevron3"/>
    <dgm:cxn modelId="{AC69A30E-6B0C-4D29-86C6-BF0395AA5CF5}" type="presOf" srcId="{9B1E134C-7B7A-4C46-8566-253789203C59}" destId="{A10B9D3B-D413-4419-B01A-2FDC8C859261}" srcOrd="0" destOrd="0" presId="urn:microsoft.com/office/officeart/2005/8/layout/hChevron3"/>
    <dgm:cxn modelId="{B80B4763-0B77-497C-8ABA-927CDC0696B2}" srcId="{C2CB3E0E-D5D0-4146-B83E-3BB1FD40CE66}" destId="{D5F073DB-4D84-4FB1-81FB-1035FA185E68}" srcOrd="3" destOrd="0" parTransId="{7385C7B9-C778-4769-ACEF-5777D728B6A2}" sibTransId="{D205FC61-FE7F-4837-A4BC-114EBEDBCABA}"/>
    <dgm:cxn modelId="{EFC7826B-1A33-46A5-AB58-BD1362B5C2B7}" type="presOf" srcId="{9D810A0A-795E-4123-A270-EFA50B184F39}" destId="{2B49C14B-EECA-4C7C-9531-D9C92BDBA52C}" srcOrd="0" destOrd="0" presId="urn:microsoft.com/office/officeart/2005/8/layout/hChevron3"/>
    <dgm:cxn modelId="{2828399F-94F6-4E95-A4E1-9016CB5404C4}" type="presOf" srcId="{5D40B57D-2BCD-4257-B84A-F838B795C01B}" destId="{80476667-7797-4131-A288-6813848F6541}"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79CC220-403C-4D9D-86AF-C0004E86CF3F}" type="presOf" srcId="{C2CB3E0E-D5D0-4146-B83E-3BB1FD40CE66}" destId="{1975BA60-7AA8-40EF-ABF5-1C685B822D99}" srcOrd="0" destOrd="0" presId="urn:microsoft.com/office/officeart/2005/8/layout/hChevron3"/>
    <dgm:cxn modelId="{7A330632-D900-48EA-857D-A7A035B28AA6}" type="presParOf" srcId="{1975BA60-7AA8-40EF-ABF5-1C685B822D99}" destId="{A10B9D3B-D413-4419-B01A-2FDC8C859261}" srcOrd="0" destOrd="0" presId="urn:microsoft.com/office/officeart/2005/8/layout/hChevron3"/>
    <dgm:cxn modelId="{29FA03CB-5D62-4EDC-ADCB-3B139D29478D}" type="presParOf" srcId="{1975BA60-7AA8-40EF-ABF5-1C685B822D99}" destId="{0C3AFD45-92A8-4870-9CDA-76F48C451F56}" srcOrd="1" destOrd="0" presId="urn:microsoft.com/office/officeart/2005/8/layout/hChevron3"/>
    <dgm:cxn modelId="{663F7BC7-8069-4794-8FDF-D8F78AAC4D9D}" type="presParOf" srcId="{1975BA60-7AA8-40EF-ABF5-1C685B822D99}" destId="{80476667-7797-4131-A288-6813848F6541}" srcOrd="2" destOrd="0" presId="urn:microsoft.com/office/officeart/2005/8/layout/hChevron3"/>
    <dgm:cxn modelId="{ED069B92-76DC-4607-B11E-AF1A0B0FD6B1}" type="presParOf" srcId="{1975BA60-7AA8-40EF-ABF5-1C685B822D99}" destId="{2DBAC43C-18F8-46B8-B80F-FF42CAA390FB}" srcOrd="3" destOrd="0" presId="urn:microsoft.com/office/officeart/2005/8/layout/hChevron3"/>
    <dgm:cxn modelId="{7C6CCCC8-5BAF-40F7-869E-5676FF024CAE}" type="presParOf" srcId="{1975BA60-7AA8-40EF-ABF5-1C685B822D99}" destId="{2B49C14B-EECA-4C7C-9531-D9C92BDBA52C}" srcOrd="4" destOrd="0" presId="urn:microsoft.com/office/officeart/2005/8/layout/hChevron3"/>
    <dgm:cxn modelId="{DFE32071-5F98-4E6B-9C82-047CBAB13EEA}" type="presParOf" srcId="{1975BA60-7AA8-40EF-ABF5-1C685B822D99}" destId="{8FE0442B-3B7E-428C-BF23-DC45D5ABF403}" srcOrd="5" destOrd="0" presId="urn:microsoft.com/office/officeart/2005/8/layout/hChevron3"/>
    <dgm:cxn modelId="{0FF4C9FD-ACCA-4C21-888C-EF30A6D8790A}" type="presParOf" srcId="{1975BA60-7AA8-40EF-ABF5-1C685B822D99}" destId="{716DC0DA-6620-410A-B878-D295E914B360}" srcOrd="6" destOrd="0" presId="urn:microsoft.com/office/officeart/2005/8/layout/hChevron3"/>
    <dgm:cxn modelId="{D9438414-0CDC-4387-BE02-775E1266FEE9}" type="presParOf" srcId="{1975BA60-7AA8-40EF-ABF5-1C685B822D99}" destId="{BCB263FC-93C4-4F3E-B303-ABE9913C01B2}" srcOrd="7" destOrd="0" presId="urn:microsoft.com/office/officeart/2005/8/layout/hChevron3"/>
    <dgm:cxn modelId="{E5FDDAD1-5264-4C8B-8A17-6A9DC8D8D873}"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0.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1">
            <a:lumMod val="75000"/>
          </a:schemeClr>
        </a:solidFill>
      </dgm:spPr>
      <dgm:t>
        <a:bodyPr/>
        <a:lstStyle/>
        <a:p>
          <a:r>
            <a:rPr lang="en-US" sz="1400" b="0" dirty="0" smtClean="0">
              <a:solidFill>
                <a:schemeClr val="accent5"/>
              </a:solidFill>
              <a:latin typeface="Times New Roman" panose="02020603050405020304" pitchFamily="18" charset="0"/>
              <a:cs typeface="Times New Roman" panose="02020603050405020304" pitchFamily="18" charset="0"/>
            </a:rPr>
            <a:t>Sprint 2</a:t>
          </a:r>
          <a:endParaRPr lang="fr-FR" sz="1400" b="0" i="0" dirty="0">
            <a:solidFill>
              <a:schemeClr val="accent5"/>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7828">
        <dgm:presLayoutVars>
          <dgm:bulletEnabled val="1"/>
        </dgm:presLayoutVars>
      </dgm:prSet>
      <dgm:spPr/>
      <dgm:t>
        <a:bodyPr/>
        <a:lstStyle/>
        <a:p>
          <a:endParaRPr lang="fr-FR"/>
        </a:p>
      </dgm:t>
    </dgm:pt>
  </dgm:ptLst>
  <dgm:cxnLst>
    <dgm:cxn modelId="{383FC29B-B8F6-4032-98B3-890F1D3E2300}" type="presOf" srcId="{9B1E134C-7B7A-4C46-8566-253789203C59}" destId="{A10B9D3B-D413-4419-B01A-2FDC8C859261}" srcOrd="0" destOrd="0" presId="urn:microsoft.com/office/officeart/2005/8/layout/hChevron3"/>
    <dgm:cxn modelId="{A55BC2E5-6953-49FB-872F-15DE116F960A}" type="presOf" srcId="{5D40B57D-2BCD-4257-B84A-F838B795C01B}" destId="{80476667-7797-4131-A288-6813848F6541}" srcOrd="0" destOrd="0" presId="urn:microsoft.com/office/officeart/2005/8/layout/hChevron3"/>
    <dgm:cxn modelId="{59CB437E-3330-4E2E-A2D6-31363BD5EC20}" srcId="{C2CB3E0E-D5D0-4146-B83E-3BB1FD40CE66}" destId="{5D40B57D-2BCD-4257-B84A-F838B795C01B}" srcOrd="1" destOrd="0" parTransId="{9B6C90C3-6CD0-4DDC-BF50-7BE42E927BF6}" sibTransId="{DC210DCB-714A-48ED-8B36-6F7734FBDA17}"/>
    <dgm:cxn modelId="{9B4095D8-F862-48D4-B740-936400047BBC}" type="presOf" srcId="{D5F073DB-4D84-4FB1-81FB-1035FA185E68}" destId="{716DC0DA-6620-410A-B878-D295E914B360}" srcOrd="0" destOrd="0" presId="urn:microsoft.com/office/officeart/2005/8/layout/hChevron3"/>
    <dgm:cxn modelId="{BE6EBFE3-9362-4C20-B776-9B8EF407ECD7}" type="presOf" srcId="{5546EE1B-E724-4AB2-9DAA-C2D1B466DC06}" destId="{07847AE0-AADD-4377-81D8-5F15839CFDAA}" srcOrd="0" destOrd="0" presId="urn:microsoft.com/office/officeart/2005/8/layout/hChevron3"/>
    <dgm:cxn modelId="{6756D540-2CB8-4C10-A576-171281EF2AAF}" type="presOf" srcId="{9D810A0A-795E-4123-A270-EFA50B184F39}" destId="{2B49C14B-EECA-4C7C-9531-D9C92BDBA52C}" srcOrd="0" destOrd="0" presId="urn:microsoft.com/office/officeart/2005/8/layout/hChevron3"/>
    <dgm:cxn modelId="{4CA028F2-672A-4DB3-AF96-FDA0D9F679D6}" type="presOf" srcId="{C2CB3E0E-D5D0-4146-B83E-3BB1FD40CE66}" destId="{1975BA60-7AA8-40EF-ABF5-1C685B822D99}"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D5A0CEE1-1569-4FB7-B727-22CC6A401024}" srcId="{C2CB3E0E-D5D0-4146-B83E-3BB1FD40CE66}" destId="{9D810A0A-795E-4123-A270-EFA50B184F39}" srcOrd="2" destOrd="0" parTransId="{78B448CB-87DB-4418-97CD-4D00676C87A1}" sibTransId="{5F96FE33-D0B0-4797-9161-A9CF180826DD}"/>
    <dgm:cxn modelId="{B59890D0-51B3-4F11-A2EE-9C72F6E27EFF}" type="presParOf" srcId="{1975BA60-7AA8-40EF-ABF5-1C685B822D99}" destId="{A10B9D3B-D413-4419-B01A-2FDC8C859261}" srcOrd="0" destOrd="0" presId="urn:microsoft.com/office/officeart/2005/8/layout/hChevron3"/>
    <dgm:cxn modelId="{66F535E1-C6E3-47D8-984D-742F2F98AEF4}" type="presParOf" srcId="{1975BA60-7AA8-40EF-ABF5-1C685B822D99}" destId="{0C3AFD45-92A8-4870-9CDA-76F48C451F56}" srcOrd="1" destOrd="0" presId="urn:microsoft.com/office/officeart/2005/8/layout/hChevron3"/>
    <dgm:cxn modelId="{2741662A-A371-4CB0-8A10-D46EAAAA1554}" type="presParOf" srcId="{1975BA60-7AA8-40EF-ABF5-1C685B822D99}" destId="{80476667-7797-4131-A288-6813848F6541}" srcOrd="2" destOrd="0" presId="urn:microsoft.com/office/officeart/2005/8/layout/hChevron3"/>
    <dgm:cxn modelId="{B4EA8284-2C3F-404F-9F69-2E7A383F6C96}" type="presParOf" srcId="{1975BA60-7AA8-40EF-ABF5-1C685B822D99}" destId="{2DBAC43C-18F8-46B8-B80F-FF42CAA390FB}" srcOrd="3" destOrd="0" presId="urn:microsoft.com/office/officeart/2005/8/layout/hChevron3"/>
    <dgm:cxn modelId="{06FCB848-EF16-4EF8-8E63-BDF5857C0733}" type="presParOf" srcId="{1975BA60-7AA8-40EF-ABF5-1C685B822D99}" destId="{2B49C14B-EECA-4C7C-9531-D9C92BDBA52C}" srcOrd="4" destOrd="0" presId="urn:microsoft.com/office/officeart/2005/8/layout/hChevron3"/>
    <dgm:cxn modelId="{770CA67A-F0EB-4722-AB1F-0F2BBD60576A}" type="presParOf" srcId="{1975BA60-7AA8-40EF-ABF5-1C685B822D99}" destId="{8FE0442B-3B7E-428C-BF23-DC45D5ABF403}" srcOrd="5" destOrd="0" presId="urn:microsoft.com/office/officeart/2005/8/layout/hChevron3"/>
    <dgm:cxn modelId="{FFF44F39-78C2-41EF-808C-17FF6609244E}" type="presParOf" srcId="{1975BA60-7AA8-40EF-ABF5-1C685B822D99}" destId="{716DC0DA-6620-410A-B878-D295E914B360}" srcOrd="6" destOrd="0" presId="urn:microsoft.com/office/officeart/2005/8/layout/hChevron3"/>
    <dgm:cxn modelId="{86772D8A-98DA-4C46-9793-E845EB2DDDDD}" type="presParOf" srcId="{1975BA60-7AA8-40EF-ABF5-1C685B822D99}" destId="{BCB263FC-93C4-4F3E-B303-ABE9913C01B2}" srcOrd="7" destOrd="0" presId="urn:microsoft.com/office/officeart/2005/8/layout/hChevron3"/>
    <dgm:cxn modelId="{6E743364-A351-4F33-859D-7BDE54F83344}"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1.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1">
            <a:lumMod val="75000"/>
          </a:schemeClr>
        </a:solidFill>
      </dgm:spPr>
      <dgm:t>
        <a:bodyPr/>
        <a:lstStyle/>
        <a:p>
          <a:r>
            <a:rPr lang="en-US" sz="1400" b="0" dirty="0" smtClean="0">
              <a:solidFill>
                <a:schemeClr val="accent5"/>
              </a:solidFill>
              <a:latin typeface="Times New Roman" panose="02020603050405020304" pitchFamily="18" charset="0"/>
              <a:cs typeface="Times New Roman" panose="02020603050405020304" pitchFamily="18" charset="0"/>
            </a:rPr>
            <a:t>Sprint 2</a:t>
          </a:r>
          <a:endParaRPr lang="fr-FR" sz="1400" b="0" i="0" dirty="0">
            <a:solidFill>
              <a:schemeClr val="accent5"/>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7828">
        <dgm:presLayoutVars>
          <dgm:bulletEnabled val="1"/>
        </dgm:presLayoutVars>
      </dgm:prSet>
      <dgm:spPr/>
      <dgm:t>
        <a:bodyPr/>
        <a:lstStyle/>
        <a:p>
          <a:endParaRPr lang="fr-FR"/>
        </a:p>
      </dgm:t>
    </dgm:pt>
  </dgm:ptLst>
  <dgm:cxnLst>
    <dgm:cxn modelId="{D5A0CEE1-1569-4FB7-B727-22CC6A401024}" srcId="{C2CB3E0E-D5D0-4146-B83E-3BB1FD40CE66}" destId="{9D810A0A-795E-4123-A270-EFA50B184F39}" srcOrd="2" destOrd="0" parTransId="{78B448CB-87DB-4418-97CD-4D00676C87A1}" sibTransId="{5F96FE33-D0B0-4797-9161-A9CF180826DD}"/>
    <dgm:cxn modelId="{08FFFDF3-988F-4EC2-B22E-DA00423F8838}" type="presOf" srcId="{9D810A0A-795E-4123-A270-EFA50B184F39}" destId="{2B49C14B-EECA-4C7C-9531-D9C92BDBA52C}" srcOrd="0" destOrd="0" presId="urn:microsoft.com/office/officeart/2005/8/layout/hChevron3"/>
    <dgm:cxn modelId="{F7ED86A1-4D67-4C17-BB3B-20167A45AE67}" type="presOf" srcId="{9B1E134C-7B7A-4C46-8566-253789203C59}" destId="{A10B9D3B-D413-4419-B01A-2FDC8C859261}" srcOrd="0" destOrd="0" presId="urn:microsoft.com/office/officeart/2005/8/layout/hChevron3"/>
    <dgm:cxn modelId="{4B1D0FAE-7EF3-451B-879D-FB4EDE7329C2}" type="presOf" srcId="{D5F073DB-4D84-4FB1-81FB-1035FA185E68}" destId="{716DC0DA-6620-410A-B878-D295E914B360}" srcOrd="0" destOrd="0" presId="urn:microsoft.com/office/officeart/2005/8/layout/hChevron3"/>
    <dgm:cxn modelId="{03BD7EC7-ED3C-486D-AF99-D50A0FC4F1E2}" srcId="{C2CB3E0E-D5D0-4146-B83E-3BB1FD40CE66}" destId="{9B1E134C-7B7A-4C46-8566-253789203C59}" srcOrd="0" destOrd="0" parTransId="{E83F4DBC-54CB-4F76-AF2F-F9A5110B843B}" sibTransId="{A5686EDD-BCF0-4EF1-9088-90C3EF25611D}"/>
    <dgm:cxn modelId="{59CB437E-3330-4E2E-A2D6-31363BD5EC20}" srcId="{C2CB3E0E-D5D0-4146-B83E-3BB1FD40CE66}" destId="{5D40B57D-2BCD-4257-B84A-F838B795C01B}" srcOrd="1" destOrd="0" parTransId="{9B6C90C3-6CD0-4DDC-BF50-7BE42E927BF6}" sibTransId="{DC210DCB-714A-48ED-8B36-6F7734FBDA17}"/>
    <dgm:cxn modelId="{1FDB7E6F-E330-42CC-958B-9FA7E55F4993}" type="presOf" srcId="{5D40B57D-2BCD-4257-B84A-F838B795C01B}" destId="{80476667-7797-4131-A288-6813848F6541}" srcOrd="0" destOrd="0" presId="urn:microsoft.com/office/officeart/2005/8/layout/hChevron3"/>
    <dgm:cxn modelId="{B80B4763-0B77-497C-8ABA-927CDC0696B2}" srcId="{C2CB3E0E-D5D0-4146-B83E-3BB1FD40CE66}" destId="{D5F073DB-4D84-4FB1-81FB-1035FA185E68}" srcOrd="3" destOrd="0" parTransId="{7385C7B9-C778-4769-ACEF-5777D728B6A2}" sibTransId="{D205FC61-FE7F-4837-A4BC-114EBEDBCABA}"/>
    <dgm:cxn modelId="{FE3A95EF-6940-4D85-A609-7674ECD38723}" type="presOf" srcId="{C2CB3E0E-D5D0-4146-B83E-3BB1FD40CE66}" destId="{1975BA60-7AA8-40EF-ABF5-1C685B822D99}" srcOrd="0" destOrd="0" presId="urn:microsoft.com/office/officeart/2005/8/layout/hChevron3"/>
    <dgm:cxn modelId="{B7E829DC-18A6-46ED-B6CC-AFAE1AEC486D}" type="presOf" srcId="{5546EE1B-E724-4AB2-9DAA-C2D1B466DC06}" destId="{07847AE0-AADD-4377-81D8-5F15839CFDAA}"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639119B4-98AE-4890-B541-4AC6D7B69D80}" type="presParOf" srcId="{1975BA60-7AA8-40EF-ABF5-1C685B822D99}" destId="{A10B9D3B-D413-4419-B01A-2FDC8C859261}" srcOrd="0" destOrd="0" presId="urn:microsoft.com/office/officeart/2005/8/layout/hChevron3"/>
    <dgm:cxn modelId="{4CE55CA1-8A8F-47B7-8F22-02C58776DB41}" type="presParOf" srcId="{1975BA60-7AA8-40EF-ABF5-1C685B822D99}" destId="{0C3AFD45-92A8-4870-9CDA-76F48C451F56}" srcOrd="1" destOrd="0" presId="urn:microsoft.com/office/officeart/2005/8/layout/hChevron3"/>
    <dgm:cxn modelId="{38B72E22-585D-44D5-89F1-B346FE93C905}" type="presParOf" srcId="{1975BA60-7AA8-40EF-ABF5-1C685B822D99}" destId="{80476667-7797-4131-A288-6813848F6541}" srcOrd="2" destOrd="0" presId="urn:microsoft.com/office/officeart/2005/8/layout/hChevron3"/>
    <dgm:cxn modelId="{BAFB4473-E879-46AB-BF93-F28AB8F5F7D7}" type="presParOf" srcId="{1975BA60-7AA8-40EF-ABF5-1C685B822D99}" destId="{2DBAC43C-18F8-46B8-B80F-FF42CAA390FB}" srcOrd="3" destOrd="0" presId="urn:microsoft.com/office/officeart/2005/8/layout/hChevron3"/>
    <dgm:cxn modelId="{ABB071F6-0D29-4CAC-9289-EEDDD11F8F6A}" type="presParOf" srcId="{1975BA60-7AA8-40EF-ABF5-1C685B822D99}" destId="{2B49C14B-EECA-4C7C-9531-D9C92BDBA52C}" srcOrd="4" destOrd="0" presId="urn:microsoft.com/office/officeart/2005/8/layout/hChevron3"/>
    <dgm:cxn modelId="{FAE22C26-6916-4884-9CC7-004F911A7B33}" type="presParOf" srcId="{1975BA60-7AA8-40EF-ABF5-1C685B822D99}" destId="{8FE0442B-3B7E-428C-BF23-DC45D5ABF403}" srcOrd="5" destOrd="0" presId="urn:microsoft.com/office/officeart/2005/8/layout/hChevron3"/>
    <dgm:cxn modelId="{C63C3660-662C-4894-8037-6C451447569F}" type="presParOf" srcId="{1975BA60-7AA8-40EF-ABF5-1C685B822D99}" destId="{716DC0DA-6620-410A-B878-D295E914B360}" srcOrd="6" destOrd="0" presId="urn:microsoft.com/office/officeart/2005/8/layout/hChevron3"/>
    <dgm:cxn modelId="{2EEC31CB-0D5A-4F58-B997-AB6817EF0965}" type="presParOf" srcId="{1975BA60-7AA8-40EF-ABF5-1C685B822D99}" destId="{BCB263FC-93C4-4F3E-B303-ABE9913C01B2}" srcOrd="7" destOrd="0" presId="urn:microsoft.com/office/officeart/2005/8/layout/hChevron3"/>
    <dgm:cxn modelId="{A243F202-5236-4196-B86B-2A8ACCB22B20}"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2.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1">
            <a:lumMod val="75000"/>
          </a:schemeClr>
        </a:solidFill>
      </dgm:spPr>
      <dgm:t>
        <a:bodyPr/>
        <a:lstStyle/>
        <a:p>
          <a:r>
            <a:rPr lang="en-US" sz="1400" b="0" dirty="0" smtClean="0">
              <a:solidFill>
                <a:schemeClr val="accent5"/>
              </a:solidFill>
              <a:latin typeface="Times New Roman" panose="02020603050405020304" pitchFamily="18" charset="0"/>
              <a:cs typeface="Times New Roman" panose="02020603050405020304" pitchFamily="18" charset="0"/>
            </a:rPr>
            <a:t>Sprint 2</a:t>
          </a:r>
          <a:endParaRPr lang="fr-FR" sz="1400" b="0" i="0" dirty="0">
            <a:solidFill>
              <a:schemeClr val="accent5"/>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7828">
        <dgm:presLayoutVars>
          <dgm:bulletEnabled val="1"/>
        </dgm:presLayoutVars>
      </dgm:prSet>
      <dgm:spPr/>
      <dgm:t>
        <a:bodyPr/>
        <a:lstStyle/>
        <a:p>
          <a:endParaRPr lang="fr-FR"/>
        </a:p>
      </dgm:t>
    </dgm:pt>
  </dgm:ptLst>
  <dgm:cxnLst>
    <dgm:cxn modelId="{59CB437E-3330-4E2E-A2D6-31363BD5EC20}" srcId="{C2CB3E0E-D5D0-4146-B83E-3BB1FD40CE66}" destId="{5D40B57D-2BCD-4257-B84A-F838B795C01B}" srcOrd="1" destOrd="0" parTransId="{9B6C90C3-6CD0-4DDC-BF50-7BE42E927BF6}" sibTransId="{DC210DCB-714A-48ED-8B36-6F7734FBDA17}"/>
    <dgm:cxn modelId="{A3265E67-BE74-4C32-B6A2-AD6CAD6C0544}" type="presOf" srcId="{5546EE1B-E724-4AB2-9DAA-C2D1B466DC06}" destId="{07847AE0-AADD-4377-81D8-5F15839CFDAA}" srcOrd="0" destOrd="0" presId="urn:microsoft.com/office/officeart/2005/8/layout/hChevron3"/>
    <dgm:cxn modelId="{BF7EE526-5667-47A3-BBDD-87C0644110C0}" type="presOf" srcId="{5D40B57D-2BCD-4257-B84A-F838B795C01B}" destId="{80476667-7797-4131-A288-6813848F6541}"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BF998A13-D34A-4F13-87CA-BF96798C2EB1}" type="presOf" srcId="{9B1E134C-7B7A-4C46-8566-253789203C59}" destId="{A10B9D3B-D413-4419-B01A-2FDC8C859261}" srcOrd="0" destOrd="0" presId="urn:microsoft.com/office/officeart/2005/8/layout/hChevron3"/>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033632CB-3AB3-43CF-8117-FD6B9EC6AF8A}" type="presOf" srcId="{D5F073DB-4D84-4FB1-81FB-1035FA185E68}" destId="{716DC0DA-6620-410A-B878-D295E914B360}" srcOrd="0" destOrd="0" presId="urn:microsoft.com/office/officeart/2005/8/layout/hChevron3"/>
    <dgm:cxn modelId="{D5A0CEE1-1569-4FB7-B727-22CC6A401024}" srcId="{C2CB3E0E-D5D0-4146-B83E-3BB1FD40CE66}" destId="{9D810A0A-795E-4123-A270-EFA50B184F39}" srcOrd="2" destOrd="0" parTransId="{78B448CB-87DB-4418-97CD-4D00676C87A1}" sibTransId="{5F96FE33-D0B0-4797-9161-A9CF180826DD}"/>
    <dgm:cxn modelId="{826868B7-A63E-4C32-8B6B-96553B98E4BF}" type="presOf" srcId="{9D810A0A-795E-4123-A270-EFA50B184F39}" destId="{2B49C14B-EECA-4C7C-9531-D9C92BDBA52C}" srcOrd="0" destOrd="0" presId="urn:microsoft.com/office/officeart/2005/8/layout/hChevron3"/>
    <dgm:cxn modelId="{37534E59-2A07-45D3-89EF-F9E9F3B164A1}" type="presOf" srcId="{C2CB3E0E-D5D0-4146-B83E-3BB1FD40CE66}" destId="{1975BA60-7AA8-40EF-ABF5-1C685B822D99}" srcOrd="0" destOrd="0" presId="urn:microsoft.com/office/officeart/2005/8/layout/hChevron3"/>
    <dgm:cxn modelId="{934DB7EC-CEB8-40E8-BD6D-B76754530FEB}" type="presParOf" srcId="{1975BA60-7AA8-40EF-ABF5-1C685B822D99}" destId="{A10B9D3B-D413-4419-B01A-2FDC8C859261}" srcOrd="0" destOrd="0" presId="urn:microsoft.com/office/officeart/2005/8/layout/hChevron3"/>
    <dgm:cxn modelId="{D43D8CD9-2359-4A65-84C4-AA03AB1CC072}" type="presParOf" srcId="{1975BA60-7AA8-40EF-ABF5-1C685B822D99}" destId="{0C3AFD45-92A8-4870-9CDA-76F48C451F56}" srcOrd="1" destOrd="0" presId="urn:microsoft.com/office/officeart/2005/8/layout/hChevron3"/>
    <dgm:cxn modelId="{DFADCB79-4E3A-446C-8635-93C5E0DDC8C8}" type="presParOf" srcId="{1975BA60-7AA8-40EF-ABF5-1C685B822D99}" destId="{80476667-7797-4131-A288-6813848F6541}" srcOrd="2" destOrd="0" presId="urn:microsoft.com/office/officeart/2005/8/layout/hChevron3"/>
    <dgm:cxn modelId="{8EFEE285-D7B7-4072-9743-629C3A57D899}" type="presParOf" srcId="{1975BA60-7AA8-40EF-ABF5-1C685B822D99}" destId="{2DBAC43C-18F8-46B8-B80F-FF42CAA390FB}" srcOrd="3" destOrd="0" presId="urn:microsoft.com/office/officeart/2005/8/layout/hChevron3"/>
    <dgm:cxn modelId="{C85BD44C-CFE3-44C6-AB2E-ABEE9C7B3743}" type="presParOf" srcId="{1975BA60-7AA8-40EF-ABF5-1C685B822D99}" destId="{2B49C14B-EECA-4C7C-9531-D9C92BDBA52C}" srcOrd="4" destOrd="0" presId="urn:microsoft.com/office/officeart/2005/8/layout/hChevron3"/>
    <dgm:cxn modelId="{5859B021-7D50-4141-98F1-515C989F66E4}" type="presParOf" srcId="{1975BA60-7AA8-40EF-ABF5-1C685B822D99}" destId="{8FE0442B-3B7E-428C-BF23-DC45D5ABF403}" srcOrd="5" destOrd="0" presId="urn:microsoft.com/office/officeart/2005/8/layout/hChevron3"/>
    <dgm:cxn modelId="{50706E8D-98E7-4299-B501-4CC59FE29180}" type="presParOf" srcId="{1975BA60-7AA8-40EF-ABF5-1C685B822D99}" destId="{716DC0DA-6620-410A-B878-D295E914B360}" srcOrd="6" destOrd="0" presId="urn:microsoft.com/office/officeart/2005/8/layout/hChevron3"/>
    <dgm:cxn modelId="{BD815F49-CB32-434C-8A95-4E89D92DD25F}" type="presParOf" srcId="{1975BA60-7AA8-40EF-ABF5-1C685B822D99}" destId="{BCB263FC-93C4-4F3E-B303-ABE9913C01B2}" srcOrd="7" destOrd="0" presId="urn:microsoft.com/office/officeart/2005/8/layout/hChevron3"/>
    <dgm:cxn modelId="{1C4E9129-4187-4C26-A913-217C0D9F29C8}"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3.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1">
            <a:lumMod val="75000"/>
          </a:schemeClr>
        </a:solidFill>
      </dgm:spPr>
      <dgm:t>
        <a:bodyPr/>
        <a:lstStyle/>
        <a:p>
          <a:r>
            <a:rPr lang="en-US" sz="1400" b="0" dirty="0" smtClean="0">
              <a:solidFill>
                <a:schemeClr val="accent5"/>
              </a:solidFill>
              <a:latin typeface="Times New Roman" panose="02020603050405020304" pitchFamily="18" charset="0"/>
              <a:cs typeface="Times New Roman" panose="02020603050405020304" pitchFamily="18" charset="0"/>
            </a:rPr>
            <a:t>Sprint 2</a:t>
          </a:r>
          <a:endParaRPr lang="fr-FR" sz="1400" b="0" i="0" dirty="0">
            <a:solidFill>
              <a:schemeClr val="accent5"/>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7828">
        <dgm:presLayoutVars>
          <dgm:bulletEnabled val="1"/>
        </dgm:presLayoutVars>
      </dgm:prSet>
      <dgm:spPr/>
      <dgm:t>
        <a:bodyPr/>
        <a:lstStyle/>
        <a:p>
          <a:endParaRPr lang="fr-FR"/>
        </a:p>
      </dgm:t>
    </dgm:pt>
  </dgm:ptLst>
  <dgm:cxnLst>
    <dgm:cxn modelId="{59CB437E-3330-4E2E-A2D6-31363BD5EC20}" srcId="{C2CB3E0E-D5D0-4146-B83E-3BB1FD40CE66}" destId="{5D40B57D-2BCD-4257-B84A-F838B795C01B}" srcOrd="1" destOrd="0" parTransId="{9B6C90C3-6CD0-4DDC-BF50-7BE42E927BF6}" sibTransId="{DC210DCB-714A-48ED-8B36-6F7734FBDA17}"/>
    <dgm:cxn modelId="{0B595483-D0CE-4997-8010-67DED59B10AD}" type="presOf" srcId="{5D40B57D-2BCD-4257-B84A-F838B795C01B}" destId="{80476667-7797-4131-A288-6813848F6541}" srcOrd="0" destOrd="0" presId="urn:microsoft.com/office/officeart/2005/8/layout/hChevron3"/>
    <dgm:cxn modelId="{A17DFC69-28D8-44F7-BF55-66DF80296209}" type="presOf" srcId="{9D810A0A-795E-4123-A270-EFA50B184F39}" destId="{2B49C14B-EECA-4C7C-9531-D9C92BDBA52C}" srcOrd="0" destOrd="0" presId="urn:microsoft.com/office/officeart/2005/8/layout/hChevron3"/>
    <dgm:cxn modelId="{A023D701-896A-4B9F-8908-19945BE8CFA2}" type="presOf" srcId="{9B1E134C-7B7A-4C46-8566-253789203C59}" destId="{A10B9D3B-D413-4419-B01A-2FDC8C859261}" srcOrd="0" destOrd="0" presId="urn:microsoft.com/office/officeart/2005/8/layout/hChevron3"/>
    <dgm:cxn modelId="{1E8C5ABC-9771-463B-84F3-CB5C113181A7}" type="presOf" srcId="{C2CB3E0E-D5D0-4146-B83E-3BB1FD40CE66}" destId="{1975BA60-7AA8-40EF-ABF5-1C685B822D99}"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2B65CFDC-1351-4E99-8B4D-3C88D60DC1A3}" type="presOf" srcId="{5546EE1B-E724-4AB2-9DAA-C2D1B466DC06}" destId="{07847AE0-AADD-4377-81D8-5F15839CFDAA}" srcOrd="0" destOrd="0" presId="urn:microsoft.com/office/officeart/2005/8/layout/hChevron3"/>
    <dgm:cxn modelId="{D5A0CEE1-1569-4FB7-B727-22CC6A401024}" srcId="{C2CB3E0E-D5D0-4146-B83E-3BB1FD40CE66}" destId="{9D810A0A-795E-4123-A270-EFA50B184F39}" srcOrd="2" destOrd="0" parTransId="{78B448CB-87DB-4418-97CD-4D00676C87A1}" sibTransId="{5F96FE33-D0B0-4797-9161-A9CF180826DD}"/>
    <dgm:cxn modelId="{01DE80E9-D9C5-47CE-8F5F-1B7D3F8743FC}" type="presOf" srcId="{D5F073DB-4D84-4FB1-81FB-1035FA185E68}" destId="{716DC0DA-6620-410A-B878-D295E914B360}" srcOrd="0" destOrd="0" presId="urn:microsoft.com/office/officeart/2005/8/layout/hChevron3"/>
    <dgm:cxn modelId="{BCA2379D-DED8-46D1-BA54-C0373896CB68}" type="presParOf" srcId="{1975BA60-7AA8-40EF-ABF5-1C685B822D99}" destId="{A10B9D3B-D413-4419-B01A-2FDC8C859261}" srcOrd="0" destOrd="0" presId="urn:microsoft.com/office/officeart/2005/8/layout/hChevron3"/>
    <dgm:cxn modelId="{ECA733F1-2167-4054-9C2F-F41126A39872}" type="presParOf" srcId="{1975BA60-7AA8-40EF-ABF5-1C685B822D99}" destId="{0C3AFD45-92A8-4870-9CDA-76F48C451F56}" srcOrd="1" destOrd="0" presId="urn:microsoft.com/office/officeart/2005/8/layout/hChevron3"/>
    <dgm:cxn modelId="{3F770DA6-1E64-4DAF-8757-9720376B68C6}" type="presParOf" srcId="{1975BA60-7AA8-40EF-ABF5-1C685B822D99}" destId="{80476667-7797-4131-A288-6813848F6541}" srcOrd="2" destOrd="0" presId="urn:microsoft.com/office/officeart/2005/8/layout/hChevron3"/>
    <dgm:cxn modelId="{6CC3633E-BA55-47EB-B456-B252C56958C0}" type="presParOf" srcId="{1975BA60-7AA8-40EF-ABF5-1C685B822D99}" destId="{2DBAC43C-18F8-46B8-B80F-FF42CAA390FB}" srcOrd="3" destOrd="0" presId="urn:microsoft.com/office/officeart/2005/8/layout/hChevron3"/>
    <dgm:cxn modelId="{92867B45-D0EF-40A0-A5D4-8BC8FAEC860A}" type="presParOf" srcId="{1975BA60-7AA8-40EF-ABF5-1C685B822D99}" destId="{2B49C14B-EECA-4C7C-9531-D9C92BDBA52C}" srcOrd="4" destOrd="0" presId="urn:microsoft.com/office/officeart/2005/8/layout/hChevron3"/>
    <dgm:cxn modelId="{94EBC7AE-0AD2-41AC-94B7-DE69707EFFE5}" type="presParOf" srcId="{1975BA60-7AA8-40EF-ABF5-1C685B822D99}" destId="{8FE0442B-3B7E-428C-BF23-DC45D5ABF403}" srcOrd="5" destOrd="0" presId="urn:microsoft.com/office/officeart/2005/8/layout/hChevron3"/>
    <dgm:cxn modelId="{CDA3B1C6-BD85-4C4A-9E74-57C294BC0B8A}" type="presParOf" srcId="{1975BA60-7AA8-40EF-ABF5-1C685B822D99}" destId="{716DC0DA-6620-410A-B878-D295E914B360}" srcOrd="6" destOrd="0" presId="urn:microsoft.com/office/officeart/2005/8/layout/hChevron3"/>
    <dgm:cxn modelId="{B52BA585-2893-41BC-83EF-1321819A07C4}" type="presParOf" srcId="{1975BA60-7AA8-40EF-ABF5-1C685B822D99}" destId="{BCB263FC-93C4-4F3E-B303-ABE9913C01B2}" srcOrd="7" destOrd="0" presId="urn:microsoft.com/office/officeart/2005/8/layout/hChevron3"/>
    <dgm:cxn modelId="{87806260-715D-42C0-A9E5-BB65DFCD3EC5}"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4.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1">
            <a:lumMod val="75000"/>
          </a:schemeClr>
        </a:solidFill>
      </dgm:spPr>
      <dgm:t>
        <a:bodyPr/>
        <a:lstStyle/>
        <a:p>
          <a:r>
            <a:rPr lang="en-US" sz="1400" b="0" dirty="0" smtClean="0">
              <a:solidFill>
                <a:schemeClr val="accent5"/>
              </a:solidFill>
              <a:latin typeface="Times New Roman" panose="02020603050405020304" pitchFamily="18" charset="0"/>
              <a:cs typeface="Times New Roman" panose="02020603050405020304" pitchFamily="18" charset="0"/>
            </a:rPr>
            <a:t>Sprint 2</a:t>
          </a:r>
          <a:endParaRPr lang="fr-FR" sz="1400" b="0" i="0" dirty="0">
            <a:solidFill>
              <a:schemeClr val="accent5"/>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7828">
        <dgm:presLayoutVars>
          <dgm:bulletEnabled val="1"/>
        </dgm:presLayoutVars>
      </dgm:prSet>
      <dgm:spPr/>
      <dgm:t>
        <a:bodyPr/>
        <a:lstStyle/>
        <a:p>
          <a:endParaRPr lang="fr-FR"/>
        </a:p>
      </dgm:t>
    </dgm:pt>
  </dgm:ptLst>
  <dgm:cxnLst>
    <dgm:cxn modelId="{D5A0CEE1-1569-4FB7-B727-22CC6A401024}" srcId="{C2CB3E0E-D5D0-4146-B83E-3BB1FD40CE66}" destId="{9D810A0A-795E-4123-A270-EFA50B184F39}" srcOrd="2" destOrd="0" parTransId="{78B448CB-87DB-4418-97CD-4D00676C87A1}" sibTransId="{5F96FE33-D0B0-4797-9161-A9CF180826DD}"/>
    <dgm:cxn modelId="{03BD7EC7-ED3C-486D-AF99-D50A0FC4F1E2}" srcId="{C2CB3E0E-D5D0-4146-B83E-3BB1FD40CE66}" destId="{9B1E134C-7B7A-4C46-8566-253789203C59}" srcOrd="0" destOrd="0" parTransId="{E83F4DBC-54CB-4F76-AF2F-F9A5110B843B}" sibTransId="{A5686EDD-BCF0-4EF1-9088-90C3EF25611D}"/>
    <dgm:cxn modelId="{59CB437E-3330-4E2E-A2D6-31363BD5EC20}" srcId="{C2CB3E0E-D5D0-4146-B83E-3BB1FD40CE66}" destId="{5D40B57D-2BCD-4257-B84A-F838B795C01B}" srcOrd="1" destOrd="0" parTransId="{9B6C90C3-6CD0-4DDC-BF50-7BE42E927BF6}" sibTransId="{DC210DCB-714A-48ED-8B36-6F7734FBDA17}"/>
    <dgm:cxn modelId="{76519946-D072-461F-8CAE-8A07EEE84ACC}" type="presOf" srcId="{C2CB3E0E-D5D0-4146-B83E-3BB1FD40CE66}" destId="{1975BA60-7AA8-40EF-ABF5-1C685B822D99}" srcOrd="0" destOrd="0" presId="urn:microsoft.com/office/officeart/2005/8/layout/hChevron3"/>
    <dgm:cxn modelId="{CF3FEC3D-C19A-4F40-8037-9869F0DC619C}" type="presOf" srcId="{5D40B57D-2BCD-4257-B84A-F838B795C01B}" destId="{80476667-7797-4131-A288-6813848F6541}" srcOrd="0" destOrd="0" presId="urn:microsoft.com/office/officeart/2005/8/layout/hChevron3"/>
    <dgm:cxn modelId="{2F23D617-1039-4EAE-8236-5A19BA5CA799}" type="presOf" srcId="{5546EE1B-E724-4AB2-9DAA-C2D1B466DC06}" destId="{07847AE0-AADD-4377-81D8-5F15839CFDAA}" srcOrd="0" destOrd="0" presId="urn:microsoft.com/office/officeart/2005/8/layout/hChevron3"/>
    <dgm:cxn modelId="{B80B4763-0B77-497C-8ABA-927CDC0696B2}" srcId="{C2CB3E0E-D5D0-4146-B83E-3BB1FD40CE66}" destId="{D5F073DB-4D84-4FB1-81FB-1035FA185E68}" srcOrd="3" destOrd="0" parTransId="{7385C7B9-C778-4769-ACEF-5777D728B6A2}" sibTransId="{D205FC61-FE7F-4837-A4BC-114EBEDBCABA}"/>
    <dgm:cxn modelId="{9D2E1341-C3FA-4EA2-B775-64F36BD3955A}" srcId="{C2CB3E0E-D5D0-4146-B83E-3BB1FD40CE66}" destId="{5546EE1B-E724-4AB2-9DAA-C2D1B466DC06}" srcOrd="4" destOrd="0" parTransId="{AEE67016-C59E-4CDD-8E17-467F072F649E}" sibTransId="{C2111A5C-69DE-4966-A323-E100F26B9E90}"/>
    <dgm:cxn modelId="{643D613C-B6C7-4B74-BFF6-403F4B68B1C9}" type="presOf" srcId="{9B1E134C-7B7A-4C46-8566-253789203C59}" destId="{A10B9D3B-D413-4419-B01A-2FDC8C859261}" srcOrd="0" destOrd="0" presId="urn:microsoft.com/office/officeart/2005/8/layout/hChevron3"/>
    <dgm:cxn modelId="{CB7ADFD1-E5C6-4080-B0B5-4F207E2CB65E}" type="presOf" srcId="{9D810A0A-795E-4123-A270-EFA50B184F39}" destId="{2B49C14B-EECA-4C7C-9531-D9C92BDBA52C}" srcOrd="0" destOrd="0" presId="urn:microsoft.com/office/officeart/2005/8/layout/hChevron3"/>
    <dgm:cxn modelId="{03180F8A-9B23-46A2-904E-BD6C601865BC}" type="presOf" srcId="{D5F073DB-4D84-4FB1-81FB-1035FA185E68}" destId="{716DC0DA-6620-410A-B878-D295E914B360}" srcOrd="0" destOrd="0" presId="urn:microsoft.com/office/officeart/2005/8/layout/hChevron3"/>
    <dgm:cxn modelId="{A592F41A-51FE-406F-A603-67AB3C658235}" type="presParOf" srcId="{1975BA60-7AA8-40EF-ABF5-1C685B822D99}" destId="{A10B9D3B-D413-4419-B01A-2FDC8C859261}" srcOrd="0" destOrd="0" presId="urn:microsoft.com/office/officeart/2005/8/layout/hChevron3"/>
    <dgm:cxn modelId="{97CFD991-BF22-4D3E-A6FD-261A111B055D}" type="presParOf" srcId="{1975BA60-7AA8-40EF-ABF5-1C685B822D99}" destId="{0C3AFD45-92A8-4870-9CDA-76F48C451F56}" srcOrd="1" destOrd="0" presId="urn:microsoft.com/office/officeart/2005/8/layout/hChevron3"/>
    <dgm:cxn modelId="{94A9C5AB-9060-4E69-B3F7-EC04A6623490}" type="presParOf" srcId="{1975BA60-7AA8-40EF-ABF5-1C685B822D99}" destId="{80476667-7797-4131-A288-6813848F6541}" srcOrd="2" destOrd="0" presId="urn:microsoft.com/office/officeart/2005/8/layout/hChevron3"/>
    <dgm:cxn modelId="{004A97A7-9B7E-4C6C-BE6B-B082DB89F269}" type="presParOf" srcId="{1975BA60-7AA8-40EF-ABF5-1C685B822D99}" destId="{2DBAC43C-18F8-46B8-B80F-FF42CAA390FB}" srcOrd="3" destOrd="0" presId="urn:microsoft.com/office/officeart/2005/8/layout/hChevron3"/>
    <dgm:cxn modelId="{604A5051-87FF-47A4-AD58-38FBFEA19B70}" type="presParOf" srcId="{1975BA60-7AA8-40EF-ABF5-1C685B822D99}" destId="{2B49C14B-EECA-4C7C-9531-D9C92BDBA52C}" srcOrd="4" destOrd="0" presId="urn:microsoft.com/office/officeart/2005/8/layout/hChevron3"/>
    <dgm:cxn modelId="{28FC5F22-E562-4DC0-9C10-C37FC6257513}" type="presParOf" srcId="{1975BA60-7AA8-40EF-ABF5-1C685B822D99}" destId="{8FE0442B-3B7E-428C-BF23-DC45D5ABF403}" srcOrd="5" destOrd="0" presId="urn:microsoft.com/office/officeart/2005/8/layout/hChevron3"/>
    <dgm:cxn modelId="{B1B21DD2-9DBD-46A8-93CA-D2705FC0E603}" type="presParOf" srcId="{1975BA60-7AA8-40EF-ABF5-1C685B822D99}" destId="{716DC0DA-6620-410A-B878-D295E914B360}" srcOrd="6" destOrd="0" presId="urn:microsoft.com/office/officeart/2005/8/layout/hChevron3"/>
    <dgm:cxn modelId="{25CFED1A-DA00-4E15-82F4-106B55A06AAD}" type="presParOf" srcId="{1975BA60-7AA8-40EF-ABF5-1C685B822D99}" destId="{BCB263FC-93C4-4F3E-B303-ABE9913C01B2}" srcOrd="7" destOrd="0" presId="urn:microsoft.com/office/officeart/2005/8/layout/hChevron3"/>
    <dgm:cxn modelId="{9CA6AC82-5B8C-43AD-B592-31D5826AFF83}"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5.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1">
            <a:lumMod val="75000"/>
          </a:schemeClr>
        </a:solidFill>
      </dgm:spPr>
      <dgm:t>
        <a:bodyPr/>
        <a:lstStyle/>
        <a:p>
          <a:r>
            <a:rPr lang="en-US" sz="1400" b="0" dirty="0" smtClean="0">
              <a:solidFill>
                <a:schemeClr val="accent5"/>
              </a:solidFill>
              <a:latin typeface="Times New Roman" panose="02020603050405020304" pitchFamily="18" charset="0"/>
              <a:cs typeface="Times New Roman" panose="02020603050405020304" pitchFamily="18" charset="0"/>
            </a:rPr>
            <a:t>Sprint 2</a:t>
          </a:r>
          <a:endParaRPr lang="fr-FR" sz="1400" b="0" i="0" dirty="0">
            <a:solidFill>
              <a:schemeClr val="accent5"/>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7828">
        <dgm:presLayoutVars>
          <dgm:bulletEnabled val="1"/>
        </dgm:presLayoutVars>
      </dgm:prSet>
      <dgm:spPr/>
      <dgm:t>
        <a:bodyPr/>
        <a:lstStyle/>
        <a:p>
          <a:endParaRPr lang="fr-FR"/>
        </a:p>
      </dgm:t>
    </dgm:pt>
  </dgm:ptLst>
  <dgm:cxnLst>
    <dgm:cxn modelId="{59CB437E-3330-4E2E-A2D6-31363BD5EC20}" srcId="{C2CB3E0E-D5D0-4146-B83E-3BB1FD40CE66}" destId="{5D40B57D-2BCD-4257-B84A-F838B795C01B}" srcOrd="1" destOrd="0" parTransId="{9B6C90C3-6CD0-4DDC-BF50-7BE42E927BF6}" sibTransId="{DC210DCB-714A-48ED-8B36-6F7734FBDA17}"/>
    <dgm:cxn modelId="{8524B37E-EE50-4180-896B-2A0F9FDDA7B2}" type="presOf" srcId="{9B1E134C-7B7A-4C46-8566-253789203C59}" destId="{A10B9D3B-D413-4419-B01A-2FDC8C859261}" srcOrd="0" destOrd="0" presId="urn:microsoft.com/office/officeart/2005/8/layout/hChevron3"/>
    <dgm:cxn modelId="{89436029-8110-4053-8514-0BB9460E35F3}" type="presOf" srcId="{C2CB3E0E-D5D0-4146-B83E-3BB1FD40CE66}" destId="{1975BA60-7AA8-40EF-ABF5-1C685B822D99}" srcOrd="0" destOrd="0" presId="urn:microsoft.com/office/officeart/2005/8/layout/hChevron3"/>
    <dgm:cxn modelId="{0797727E-EE07-41C0-BD21-60CFFDC547B5}" type="presOf" srcId="{D5F073DB-4D84-4FB1-81FB-1035FA185E68}" destId="{716DC0DA-6620-410A-B878-D295E914B360}" srcOrd="0" destOrd="0" presId="urn:microsoft.com/office/officeart/2005/8/layout/hChevron3"/>
    <dgm:cxn modelId="{AB3CB55F-DDE6-45FF-B958-7397C9B550D2}" type="presOf" srcId="{5546EE1B-E724-4AB2-9DAA-C2D1B466DC06}" destId="{07847AE0-AADD-4377-81D8-5F15839CFDAA}" srcOrd="0" destOrd="0" presId="urn:microsoft.com/office/officeart/2005/8/layout/hChevron3"/>
    <dgm:cxn modelId="{25FFC2F9-3D36-41F8-820F-8DE525BBFA18}" type="presOf" srcId="{9D810A0A-795E-4123-A270-EFA50B184F39}" destId="{2B49C14B-EECA-4C7C-9531-D9C92BDBA52C}"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D1372F4C-0FB6-4A37-A47B-F0C382113C90}" type="presOf" srcId="{5D40B57D-2BCD-4257-B84A-F838B795C01B}" destId="{80476667-7797-4131-A288-6813848F6541}" srcOrd="0" destOrd="0" presId="urn:microsoft.com/office/officeart/2005/8/layout/hChevron3"/>
    <dgm:cxn modelId="{D5A0CEE1-1569-4FB7-B727-22CC6A401024}" srcId="{C2CB3E0E-D5D0-4146-B83E-3BB1FD40CE66}" destId="{9D810A0A-795E-4123-A270-EFA50B184F39}" srcOrd="2" destOrd="0" parTransId="{78B448CB-87DB-4418-97CD-4D00676C87A1}" sibTransId="{5F96FE33-D0B0-4797-9161-A9CF180826DD}"/>
    <dgm:cxn modelId="{312E8E1B-69A1-4292-999C-97D1FA9C28B9}" type="presParOf" srcId="{1975BA60-7AA8-40EF-ABF5-1C685B822D99}" destId="{A10B9D3B-D413-4419-B01A-2FDC8C859261}" srcOrd="0" destOrd="0" presId="urn:microsoft.com/office/officeart/2005/8/layout/hChevron3"/>
    <dgm:cxn modelId="{E87977D4-F47C-4024-9779-61ED4A16CB8B}" type="presParOf" srcId="{1975BA60-7AA8-40EF-ABF5-1C685B822D99}" destId="{0C3AFD45-92A8-4870-9CDA-76F48C451F56}" srcOrd="1" destOrd="0" presId="urn:microsoft.com/office/officeart/2005/8/layout/hChevron3"/>
    <dgm:cxn modelId="{3B87E79A-3321-4E45-A785-13AEA3240282}" type="presParOf" srcId="{1975BA60-7AA8-40EF-ABF5-1C685B822D99}" destId="{80476667-7797-4131-A288-6813848F6541}" srcOrd="2" destOrd="0" presId="urn:microsoft.com/office/officeart/2005/8/layout/hChevron3"/>
    <dgm:cxn modelId="{EE7C614A-5E51-4E24-9580-CFD3B58E5C7D}" type="presParOf" srcId="{1975BA60-7AA8-40EF-ABF5-1C685B822D99}" destId="{2DBAC43C-18F8-46B8-B80F-FF42CAA390FB}" srcOrd="3" destOrd="0" presId="urn:microsoft.com/office/officeart/2005/8/layout/hChevron3"/>
    <dgm:cxn modelId="{D427EB57-EC22-40B6-B822-5AB7BE3EA865}" type="presParOf" srcId="{1975BA60-7AA8-40EF-ABF5-1C685B822D99}" destId="{2B49C14B-EECA-4C7C-9531-D9C92BDBA52C}" srcOrd="4" destOrd="0" presId="urn:microsoft.com/office/officeart/2005/8/layout/hChevron3"/>
    <dgm:cxn modelId="{64536F01-F04F-4574-B91F-4B45F5981983}" type="presParOf" srcId="{1975BA60-7AA8-40EF-ABF5-1C685B822D99}" destId="{8FE0442B-3B7E-428C-BF23-DC45D5ABF403}" srcOrd="5" destOrd="0" presId="urn:microsoft.com/office/officeart/2005/8/layout/hChevron3"/>
    <dgm:cxn modelId="{087B3C50-6647-44AA-AEEB-9D2690EBCB78}" type="presParOf" srcId="{1975BA60-7AA8-40EF-ABF5-1C685B822D99}" destId="{716DC0DA-6620-410A-B878-D295E914B360}" srcOrd="6" destOrd="0" presId="urn:microsoft.com/office/officeart/2005/8/layout/hChevron3"/>
    <dgm:cxn modelId="{B24FCC29-B377-4982-AD95-C5BDDF31B160}" type="presParOf" srcId="{1975BA60-7AA8-40EF-ABF5-1C685B822D99}" destId="{BCB263FC-93C4-4F3E-B303-ABE9913C01B2}" srcOrd="7" destOrd="0" presId="urn:microsoft.com/office/officeart/2005/8/layout/hChevron3"/>
    <dgm:cxn modelId="{9350E8FB-C0E7-42D6-A308-282DC10F68D2}"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6.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1">
            <a:lumMod val="75000"/>
          </a:schemeClr>
        </a:solidFill>
      </dgm:spPr>
      <dgm:t>
        <a:bodyPr/>
        <a:lstStyle/>
        <a:p>
          <a:r>
            <a:rPr lang="en-US" sz="1400" b="0" dirty="0" smtClean="0">
              <a:solidFill>
                <a:schemeClr val="accent5"/>
              </a:solidFill>
              <a:latin typeface="Times New Roman" panose="02020603050405020304" pitchFamily="18" charset="0"/>
              <a:cs typeface="Times New Roman" panose="02020603050405020304" pitchFamily="18" charset="0"/>
            </a:rPr>
            <a:t>Sprint 2</a:t>
          </a:r>
          <a:endParaRPr lang="fr-FR" sz="1400" b="0" i="0" dirty="0">
            <a:solidFill>
              <a:schemeClr val="accent5"/>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7828">
        <dgm:presLayoutVars>
          <dgm:bulletEnabled val="1"/>
        </dgm:presLayoutVars>
      </dgm:prSet>
      <dgm:spPr/>
      <dgm:t>
        <a:bodyPr/>
        <a:lstStyle/>
        <a:p>
          <a:endParaRPr lang="fr-FR"/>
        </a:p>
      </dgm:t>
    </dgm:pt>
  </dgm:ptLst>
  <dgm:cxnLst>
    <dgm:cxn modelId="{59CB437E-3330-4E2E-A2D6-31363BD5EC20}" srcId="{C2CB3E0E-D5D0-4146-B83E-3BB1FD40CE66}" destId="{5D40B57D-2BCD-4257-B84A-F838B795C01B}" srcOrd="1" destOrd="0" parTransId="{9B6C90C3-6CD0-4DDC-BF50-7BE42E927BF6}" sibTransId="{DC210DCB-714A-48ED-8B36-6F7734FBDA17}"/>
    <dgm:cxn modelId="{BFF41684-59BE-44C5-AD1F-EE5ADE444A51}" type="presOf" srcId="{5D40B57D-2BCD-4257-B84A-F838B795C01B}" destId="{80476667-7797-4131-A288-6813848F6541}" srcOrd="0" destOrd="0" presId="urn:microsoft.com/office/officeart/2005/8/layout/hChevron3"/>
    <dgm:cxn modelId="{7F088517-CE4C-4157-A66E-E8D3B37F5746}" type="presOf" srcId="{C2CB3E0E-D5D0-4146-B83E-3BB1FD40CE66}" destId="{1975BA60-7AA8-40EF-ABF5-1C685B822D99}" srcOrd="0" destOrd="0" presId="urn:microsoft.com/office/officeart/2005/8/layout/hChevron3"/>
    <dgm:cxn modelId="{0B211DD1-AAF1-4E4C-B97F-A3A38DD7908C}" type="presOf" srcId="{D5F073DB-4D84-4FB1-81FB-1035FA185E68}" destId="{716DC0DA-6620-410A-B878-D295E914B360}" srcOrd="0" destOrd="0" presId="urn:microsoft.com/office/officeart/2005/8/layout/hChevron3"/>
    <dgm:cxn modelId="{1F8423F3-BB60-438B-977C-BC22D48D2F35}" type="presOf" srcId="{5546EE1B-E724-4AB2-9DAA-C2D1B466DC06}" destId="{07847AE0-AADD-4377-81D8-5F15839CFDAA}" srcOrd="0" destOrd="0" presId="urn:microsoft.com/office/officeart/2005/8/layout/hChevron3"/>
    <dgm:cxn modelId="{4EECFCA4-07D5-4FFE-95A2-62DF58AE086F}" type="presOf" srcId="{9D810A0A-795E-4123-A270-EFA50B184F39}" destId="{2B49C14B-EECA-4C7C-9531-D9C92BDBA52C}" srcOrd="0" destOrd="0" presId="urn:microsoft.com/office/officeart/2005/8/layout/hChevron3"/>
    <dgm:cxn modelId="{B0CE6857-0D1A-440A-BC5A-22943F3CD0B1}" type="presOf" srcId="{9B1E134C-7B7A-4C46-8566-253789203C59}" destId="{A10B9D3B-D413-4419-B01A-2FDC8C859261}"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D5A0CEE1-1569-4FB7-B727-22CC6A401024}" srcId="{C2CB3E0E-D5D0-4146-B83E-3BB1FD40CE66}" destId="{9D810A0A-795E-4123-A270-EFA50B184F39}" srcOrd="2" destOrd="0" parTransId="{78B448CB-87DB-4418-97CD-4D00676C87A1}" sibTransId="{5F96FE33-D0B0-4797-9161-A9CF180826DD}"/>
    <dgm:cxn modelId="{ACC9FFD6-90A1-4E9F-9F24-9367162960FF}" type="presParOf" srcId="{1975BA60-7AA8-40EF-ABF5-1C685B822D99}" destId="{A10B9D3B-D413-4419-B01A-2FDC8C859261}" srcOrd="0" destOrd="0" presId="urn:microsoft.com/office/officeart/2005/8/layout/hChevron3"/>
    <dgm:cxn modelId="{63D1CE05-E16D-4C96-8B3D-9E4D0AF7427E}" type="presParOf" srcId="{1975BA60-7AA8-40EF-ABF5-1C685B822D99}" destId="{0C3AFD45-92A8-4870-9CDA-76F48C451F56}" srcOrd="1" destOrd="0" presId="urn:microsoft.com/office/officeart/2005/8/layout/hChevron3"/>
    <dgm:cxn modelId="{6DF543E9-1EFC-4F42-B49D-F46A222C1B17}" type="presParOf" srcId="{1975BA60-7AA8-40EF-ABF5-1C685B822D99}" destId="{80476667-7797-4131-A288-6813848F6541}" srcOrd="2" destOrd="0" presId="urn:microsoft.com/office/officeart/2005/8/layout/hChevron3"/>
    <dgm:cxn modelId="{ACDDF181-C970-4962-BB55-D8230465DB1B}" type="presParOf" srcId="{1975BA60-7AA8-40EF-ABF5-1C685B822D99}" destId="{2DBAC43C-18F8-46B8-B80F-FF42CAA390FB}" srcOrd="3" destOrd="0" presId="urn:microsoft.com/office/officeart/2005/8/layout/hChevron3"/>
    <dgm:cxn modelId="{2AADD659-302F-4FC9-9174-77A58CAD95E8}" type="presParOf" srcId="{1975BA60-7AA8-40EF-ABF5-1C685B822D99}" destId="{2B49C14B-EECA-4C7C-9531-D9C92BDBA52C}" srcOrd="4" destOrd="0" presId="urn:microsoft.com/office/officeart/2005/8/layout/hChevron3"/>
    <dgm:cxn modelId="{78CB1D6B-E37A-4051-8A8F-F88B0E7A6978}" type="presParOf" srcId="{1975BA60-7AA8-40EF-ABF5-1C685B822D99}" destId="{8FE0442B-3B7E-428C-BF23-DC45D5ABF403}" srcOrd="5" destOrd="0" presId="urn:microsoft.com/office/officeart/2005/8/layout/hChevron3"/>
    <dgm:cxn modelId="{FDA6EDBE-F52D-4302-9EEA-706B52BC75A0}" type="presParOf" srcId="{1975BA60-7AA8-40EF-ABF5-1C685B822D99}" destId="{716DC0DA-6620-410A-B878-D295E914B360}" srcOrd="6" destOrd="0" presId="urn:microsoft.com/office/officeart/2005/8/layout/hChevron3"/>
    <dgm:cxn modelId="{A221FE61-FCD5-4249-96EB-25E2C86AA6D4}" type="presParOf" srcId="{1975BA60-7AA8-40EF-ABF5-1C685B822D99}" destId="{BCB263FC-93C4-4F3E-B303-ABE9913C01B2}" srcOrd="7" destOrd="0" presId="urn:microsoft.com/office/officeart/2005/8/layout/hChevron3"/>
    <dgm:cxn modelId="{5F2D03A6-966D-4599-AEEB-D793C367DF4E}"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7.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1">
            <a:lumMod val="75000"/>
          </a:schemeClr>
        </a:solidFill>
      </dgm:spPr>
      <dgm:t>
        <a:bodyPr/>
        <a:lstStyle/>
        <a:p>
          <a:r>
            <a:rPr lang="en-US" sz="1400" b="0" dirty="0" smtClean="0">
              <a:solidFill>
                <a:schemeClr val="accent5"/>
              </a:solidFill>
              <a:latin typeface="Times New Roman" panose="02020603050405020304" pitchFamily="18" charset="0"/>
              <a:cs typeface="Times New Roman" panose="02020603050405020304" pitchFamily="18" charset="0"/>
            </a:rPr>
            <a:t>Sprint 2</a:t>
          </a:r>
          <a:endParaRPr lang="fr-FR" sz="1400" b="0" i="0" dirty="0">
            <a:solidFill>
              <a:schemeClr val="accent5"/>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7828">
        <dgm:presLayoutVars>
          <dgm:bulletEnabled val="1"/>
        </dgm:presLayoutVars>
      </dgm:prSet>
      <dgm:spPr/>
      <dgm:t>
        <a:bodyPr/>
        <a:lstStyle/>
        <a:p>
          <a:endParaRPr lang="fr-FR"/>
        </a:p>
      </dgm:t>
    </dgm:pt>
  </dgm:ptLst>
  <dgm:cxnLst>
    <dgm:cxn modelId="{C4C497E8-48E6-4772-95A8-86EA82FCE265}" type="presOf" srcId="{C2CB3E0E-D5D0-4146-B83E-3BB1FD40CE66}" destId="{1975BA60-7AA8-40EF-ABF5-1C685B822D99}" srcOrd="0" destOrd="0" presId="urn:microsoft.com/office/officeart/2005/8/layout/hChevron3"/>
    <dgm:cxn modelId="{59CB437E-3330-4E2E-A2D6-31363BD5EC20}" srcId="{C2CB3E0E-D5D0-4146-B83E-3BB1FD40CE66}" destId="{5D40B57D-2BCD-4257-B84A-F838B795C01B}" srcOrd="1" destOrd="0" parTransId="{9B6C90C3-6CD0-4DDC-BF50-7BE42E927BF6}" sibTransId="{DC210DCB-714A-48ED-8B36-6F7734FBDA17}"/>
    <dgm:cxn modelId="{7850667B-AACA-4C85-8052-4498C64C4E7F}" type="presOf" srcId="{D5F073DB-4D84-4FB1-81FB-1035FA185E68}" destId="{716DC0DA-6620-410A-B878-D295E914B360}" srcOrd="0" destOrd="0" presId="urn:microsoft.com/office/officeart/2005/8/layout/hChevron3"/>
    <dgm:cxn modelId="{A3D78425-1716-4FA0-B5FE-1DD759D8C6D6}" type="presOf" srcId="{5546EE1B-E724-4AB2-9DAA-C2D1B466DC06}" destId="{07847AE0-AADD-4377-81D8-5F15839CFDAA}" srcOrd="0" destOrd="0" presId="urn:microsoft.com/office/officeart/2005/8/layout/hChevron3"/>
    <dgm:cxn modelId="{FC7E6711-AF91-45E0-B531-E9A2D32A9995}" type="presOf" srcId="{9D810A0A-795E-4123-A270-EFA50B184F39}" destId="{2B49C14B-EECA-4C7C-9531-D9C92BDBA52C}"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B80B4763-0B77-497C-8ABA-927CDC0696B2}" srcId="{C2CB3E0E-D5D0-4146-B83E-3BB1FD40CE66}" destId="{D5F073DB-4D84-4FB1-81FB-1035FA185E68}" srcOrd="3" destOrd="0" parTransId="{7385C7B9-C778-4769-ACEF-5777D728B6A2}" sibTransId="{D205FC61-FE7F-4837-A4BC-114EBEDBCABA}"/>
    <dgm:cxn modelId="{03BD7EC7-ED3C-486D-AF99-D50A0FC4F1E2}" srcId="{C2CB3E0E-D5D0-4146-B83E-3BB1FD40CE66}" destId="{9B1E134C-7B7A-4C46-8566-253789203C59}" srcOrd="0" destOrd="0" parTransId="{E83F4DBC-54CB-4F76-AF2F-F9A5110B843B}" sibTransId="{A5686EDD-BCF0-4EF1-9088-90C3EF25611D}"/>
    <dgm:cxn modelId="{D5A0CEE1-1569-4FB7-B727-22CC6A401024}" srcId="{C2CB3E0E-D5D0-4146-B83E-3BB1FD40CE66}" destId="{9D810A0A-795E-4123-A270-EFA50B184F39}" srcOrd="2" destOrd="0" parTransId="{78B448CB-87DB-4418-97CD-4D00676C87A1}" sibTransId="{5F96FE33-D0B0-4797-9161-A9CF180826DD}"/>
    <dgm:cxn modelId="{BE04E874-C81D-4C22-B83E-3DB7ED5EA79A}" type="presOf" srcId="{9B1E134C-7B7A-4C46-8566-253789203C59}" destId="{A10B9D3B-D413-4419-B01A-2FDC8C859261}" srcOrd="0" destOrd="0" presId="urn:microsoft.com/office/officeart/2005/8/layout/hChevron3"/>
    <dgm:cxn modelId="{B2793893-A96F-4332-8CC4-C06AC0C8EA11}" type="presOf" srcId="{5D40B57D-2BCD-4257-B84A-F838B795C01B}" destId="{80476667-7797-4131-A288-6813848F6541}" srcOrd="0" destOrd="0" presId="urn:microsoft.com/office/officeart/2005/8/layout/hChevron3"/>
    <dgm:cxn modelId="{1E325DE1-8BFB-4F58-8403-8EED8A75A6C0}" type="presParOf" srcId="{1975BA60-7AA8-40EF-ABF5-1C685B822D99}" destId="{A10B9D3B-D413-4419-B01A-2FDC8C859261}" srcOrd="0" destOrd="0" presId="urn:microsoft.com/office/officeart/2005/8/layout/hChevron3"/>
    <dgm:cxn modelId="{E9ABDA10-7BC0-4213-AC24-6928D4A1BD24}" type="presParOf" srcId="{1975BA60-7AA8-40EF-ABF5-1C685B822D99}" destId="{0C3AFD45-92A8-4870-9CDA-76F48C451F56}" srcOrd="1" destOrd="0" presId="urn:microsoft.com/office/officeart/2005/8/layout/hChevron3"/>
    <dgm:cxn modelId="{76B0437E-C8CD-4A82-B49B-6BD79A451829}" type="presParOf" srcId="{1975BA60-7AA8-40EF-ABF5-1C685B822D99}" destId="{80476667-7797-4131-A288-6813848F6541}" srcOrd="2" destOrd="0" presId="urn:microsoft.com/office/officeart/2005/8/layout/hChevron3"/>
    <dgm:cxn modelId="{2CD8E8EC-DD4B-47C7-BD03-9263968DE220}" type="presParOf" srcId="{1975BA60-7AA8-40EF-ABF5-1C685B822D99}" destId="{2DBAC43C-18F8-46B8-B80F-FF42CAA390FB}" srcOrd="3" destOrd="0" presId="urn:microsoft.com/office/officeart/2005/8/layout/hChevron3"/>
    <dgm:cxn modelId="{73BA9565-8357-4A72-97DE-CEE2933C23D9}" type="presParOf" srcId="{1975BA60-7AA8-40EF-ABF5-1C685B822D99}" destId="{2B49C14B-EECA-4C7C-9531-D9C92BDBA52C}" srcOrd="4" destOrd="0" presId="urn:microsoft.com/office/officeart/2005/8/layout/hChevron3"/>
    <dgm:cxn modelId="{A31C939A-9E00-41F4-8C72-930FC94449A2}" type="presParOf" srcId="{1975BA60-7AA8-40EF-ABF5-1C685B822D99}" destId="{8FE0442B-3B7E-428C-BF23-DC45D5ABF403}" srcOrd="5" destOrd="0" presId="urn:microsoft.com/office/officeart/2005/8/layout/hChevron3"/>
    <dgm:cxn modelId="{84B5DD91-D280-4E10-B3E6-834B4F400C57}" type="presParOf" srcId="{1975BA60-7AA8-40EF-ABF5-1C685B822D99}" destId="{716DC0DA-6620-410A-B878-D295E914B360}" srcOrd="6" destOrd="0" presId="urn:microsoft.com/office/officeart/2005/8/layout/hChevron3"/>
    <dgm:cxn modelId="{0A9ABFD0-D599-4DB2-8F95-84B6842396CA}" type="presParOf" srcId="{1975BA60-7AA8-40EF-ABF5-1C685B822D99}" destId="{BCB263FC-93C4-4F3E-B303-ABE9913C01B2}" srcOrd="7" destOrd="0" presId="urn:microsoft.com/office/officeart/2005/8/layout/hChevron3"/>
    <dgm:cxn modelId="{0E2E14A1-CD49-468F-AF17-B8246B65A02E}"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8.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0</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tx2"/>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7828">
        <dgm:presLayoutVars>
          <dgm:bulletEnabled val="1"/>
        </dgm:presLayoutVars>
      </dgm:prSet>
      <dgm:spPr/>
      <dgm:t>
        <a:bodyPr/>
        <a:lstStyle/>
        <a:p>
          <a:endParaRPr lang="fr-FR"/>
        </a:p>
      </dgm:t>
    </dgm:pt>
  </dgm:ptLst>
  <dgm:cxnLst>
    <dgm:cxn modelId="{C301EE6C-2770-4838-8C67-EE2E76C3B661}" type="presOf" srcId="{D5F073DB-4D84-4FB1-81FB-1035FA185E68}" destId="{716DC0DA-6620-410A-B878-D295E914B360}" srcOrd="0" destOrd="0" presId="urn:microsoft.com/office/officeart/2005/8/layout/hChevron3"/>
    <dgm:cxn modelId="{D5A0CEE1-1569-4FB7-B727-22CC6A401024}" srcId="{C2CB3E0E-D5D0-4146-B83E-3BB1FD40CE66}" destId="{9D810A0A-795E-4123-A270-EFA50B184F39}" srcOrd="2" destOrd="0" parTransId="{78B448CB-87DB-4418-97CD-4D00676C87A1}" sibTransId="{5F96FE33-D0B0-4797-9161-A9CF180826DD}"/>
    <dgm:cxn modelId="{03BD7EC7-ED3C-486D-AF99-D50A0FC4F1E2}" srcId="{C2CB3E0E-D5D0-4146-B83E-3BB1FD40CE66}" destId="{9B1E134C-7B7A-4C46-8566-253789203C59}" srcOrd="0" destOrd="0" parTransId="{E83F4DBC-54CB-4F76-AF2F-F9A5110B843B}" sibTransId="{A5686EDD-BCF0-4EF1-9088-90C3EF25611D}"/>
    <dgm:cxn modelId="{59CB437E-3330-4E2E-A2D6-31363BD5EC20}" srcId="{C2CB3E0E-D5D0-4146-B83E-3BB1FD40CE66}" destId="{5D40B57D-2BCD-4257-B84A-F838B795C01B}" srcOrd="1" destOrd="0" parTransId="{9B6C90C3-6CD0-4DDC-BF50-7BE42E927BF6}" sibTransId="{DC210DCB-714A-48ED-8B36-6F7734FBDA17}"/>
    <dgm:cxn modelId="{DBC32EAF-3141-49B8-9681-638B11CD934B}" type="presOf" srcId="{9D810A0A-795E-4123-A270-EFA50B184F39}" destId="{2B49C14B-EECA-4C7C-9531-D9C92BDBA52C}" srcOrd="0" destOrd="0" presId="urn:microsoft.com/office/officeart/2005/8/layout/hChevron3"/>
    <dgm:cxn modelId="{89A1CFC2-424A-4CD8-B9E7-8CBD31D309BD}" type="presOf" srcId="{5D40B57D-2BCD-4257-B84A-F838B795C01B}" destId="{80476667-7797-4131-A288-6813848F6541}" srcOrd="0" destOrd="0" presId="urn:microsoft.com/office/officeart/2005/8/layout/hChevron3"/>
    <dgm:cxn modelId="{DFDFD05B-56A9-4776-8294-45683E52BAA9}" type="presOf" srcId="{C2CB3E0E-D5D0-4146-B83E-3BB1FD40CE66}" destId="{1975BA60-7AA8-40EF-ABF5-1C685B822D99}" srcOrd="0" destOrd="0" presId="urn:microsoft.com/office/officeart/2005/8/layout/hChevron3"/>
    <dgm:cxn modelId="{65E80DB1-3C11-4B9C-ACB4-77A4144EB06A}" type="presOf" srcId="{5546EE1B-E724-4AB2-9DAA-C2D1B466DC06}" destId="{07847AE0-AADD-4377-81D8-5F15839CFDAA}" srcOrd="0" destOrd="0" presId="urn:microsoft.com/office/officeart/2005/8/layout/hChevron3"/>
    <dgm:cxn modelId="{B80B4763-0B77-497C-8ABA-927CDC0696B2}" srcId="{C2CB3E0E-D5D0-4146-B83E-3BB1FD40CE66}" destId="{D5F073DB-4D84-4FB1-81FB-1035FA185E68}" srcOrd="3" destOrd="0" parTransId="{7385C7B9-C778-4769-ACEF-5777D728B6A2}" sibTransId="{D205FC61-FE7F-4837-A4BC-114EBEDBCABA}"/>
    <dgm:cxn modelId="{67039A13-9CE4-4F07-BC5D-E2C25948F2EE}" type="presOf" srcId="{9B1E134C-7B7A-4C46-8566-253789203C59}" destId="{A10B9D3B-D413-4419-B01A-2FDC8C859261}"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E245F85C-D374-426C-9E3B-ACDBCC4F6BE8}" type="presParOf" srcId="{1975BA60-7AA8-40EF-ABF5-1C685B822D99}" destId="{A10B9D3B-D413-4419-B01A-2FDC8C859261}" srcOrd="0" destOrd="0" presId="urn:microsoft.com/office/officeart/2005/8/layout/hChevron3"/>
    <dgm:cxn modelId="{EC651CC9-F65E-45DC-BCDD-201CFC1E0618}" type="presParOf" srcId="{1975BA60-7AA8-40EF-ABF5-1C685B822D99}" destId="{0C3AFD45-92A8-4870-9CDA-76F48C451F56}" srcOrd="1" destOrd="0" presId="urn:microsoft.com/office/officeart/2005/8/layout/hChevron3"/>
    <dgm:cxn modelId="{172BA676-EF83-4D7F-B8A5-4C1F81C49DEE}" type="presParOf" srcId="{1975BA60-7AA8-40EF-ABF5-1C685B822D99}" destId="{80476667-7797-4131-A288-6813848F6541}" srcOrd="2" destOrd="0" presId="urn:microsoft.com/office/officeart/2005/8/layout/hChevron3"/>
    <dgm:cxn modelId="{ED621961-FBFC-43B9-8C02-60DFC9CA60B5}" type="presParOf" srcId="{1975BA60-7AA8-40EF-ABF5-1C685B822D99}" destId="{2DBAC43C-18F8-46B8-B80F-FF42CAA390FB}" srcOrd="3" destOrd="0" presId="urn:microsoft.com/office/officeart/2005/8/layout/hChevron3"/>
    <dgm:cxn modelId="{7B073675-932E-4A54-9A2F-5254EE921C07}" type="presParOf" srcId="{1975BA60-7AA8-40EF-ABF5-1C685B822D99}" destId="{2B49C14B-EECA-4C7C-9531-D9C92BDBA52C}" srcOrd="4" destOrd="0" presId="urn:microsoft.com/office/officeart/2005/8/layout/hChevron3"/>
    <dgm:cxn modelId="{13CDEEE5-98D4-48C5-8FA6-F50555B22D02}" type="presParOf" srcId="{1975BA60-7AA8-40EF-ABF5-1C685B822D99}" destId="{8FE0442B-3B7E-428C-BF23-DC45D5ABF403}" srcOrd="5" destOrd="0" presId="urn:microsoft.com/office/officeart/2005/8/layout/hChevron3"/>
    <dgm:cxn modelId="{183F95C6-596C-4AD1-BEF0-FB4C66A397C3}" type="presParOf" srcId="{1975BA60-7AA8-40EF-ABF5-1C685B822D99}" destId="{716DC0DA-6620-410A-B878-D295E914B360}" srcOrd="6" destOrd="0" presId="urn:microsoft.com/office/officeart/2005/8/layout/hChevron3"/>
    <dgm:cxn modelId="{2FF27B57-6578-4786-BC15-932584E9B0C4}" type="presParOf" srcId="{1975BA60-7AA8-40EF-ABF5-1C685B822D99}" destId="{BCB263FC-93C4-4F3E-B303-ABE9913C01B2}" srcOrd="7" destOrd="0" presId="urn:microsoft.com/office/officeart/2005/8/layout/hChevron3"/>
    <dgm:cxn modelId="{D346CF34-1F52-4944-B624-AA33046ABFE3}"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9.xml><?xml version="1.0" encoding="utf-8"?>
<dgm:dataModel xmlns:dgm="http://schemas.openxmlformats.org/drawingml/2006/diagram" xmlns:a="http://schemas.openxmlformats.org/drawingml/2006/main">
  <dgm:ptLst>
    <dgm:pt modelId="{63D92F68-B52C-41ED-9534-D4A56193F813}"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fr-FR"/>
        </a:p>
      </dgm:t>
    </dgm:pt>
    <dgm:pt modelId="{F0C5BF50-3E47-4928-8DBB-7219E638B1CD}">
      <dgm:prSet phldrT="[Texte]" custT="1"/>
      <dgm:spPr>
        <a:solidFill>
          <a:schemeClr val="accent1">
            <a:lumMod val="75000"/>
          </a:schemeClr>
        </a:solidFill>
      </dgm:spPr>
      <dgm:t>
        <a:bodyPr/>
        <a:lstStyle/>
        <a:p>
          <a:r>
            <a:rPr lang="fr-FR" sz="1400" b="1" dirty="0" smtClean="0">
              <a:solidFill>
                <a:schemeClr val="accent5"/>
              </a:solidFill>
              <a:latin typeface="Times New Roman" panose="02020603050405020304" pitchFamily="18" charset="0"/>
              <a:cs typeface="Times New Roman" panose="02020603050405020304" pitchFamily="18" charset="0"/>
            </a:rPr>
            <a:t>Sprint goal</a:t>
          </a:r>
          <a:endParaRPr lang="fr-FR" sz="1400" b="1" dirty="0">
            <a:solidFill>
              <a:schemeClr val="accent5"/>
            </a:solidFill>
            <a:latin typeface="Times New Roman" panose="02020603050405020304" pitchFamily="18" charset="0"/>
            <a:cs typeface="Times New Roman" panose="02020603050405020304" pitchFamily="18" charset="0"/>
          </a:endParaRPr>
        </a:p>
      </dgm:t>
    </dgm:pt>
    <dgm:pt modelId="{DB4816B9-39A8-4D8F-A574-3CEC891E8793}" type="parTrans" cxnId="{85C58ED2-121E-41FF-89FD-9C0A763C5FFA}">
      <dgm:prSet/>
      <dgm:spPr/>
      <dgm:t>
        <a:bodyPr/>
        <a:lstStyle/>
        <a:p>
          <a:endParaRPr lang="fr-FR"/>
        </a:p>
      </dgm:t>
    </dgm:pt>
    <dgm:pt modelId="{8E9BCFA2-55B6-4F13-B35E-3D08F8FB2A4D}" type="sibTrans" cxnId="{85C58ED2-121E-41FF-89FD-9C0A763C5FFA}">
      <dgm:prSet/>
      <dgm:spPr/>
      <dgm:t>
        <a:bodyPr/>
        <a:lstStyle/>
        <a:p>
          <a:endParaRPr lang="fr-FR"/>
        </a:p>
      </dgm:t>
    </dgm:pt>
    <dgm:pt modelId="{6D818538-72B8-444C-8A24-999B5E4988C6}">
      <dgm:prSet phldrT="[Texte]" custT="1"/>
      <dgm:spPr>
        <a:solidFill>
          <a:schemeClr val="accent1">
            <a:lumMod val="75000"/>
          </a:schemeClr>
        </a:solidFill>
      </dgm:spPr>
      <dgm:t>
        <a:bodyPr/>
        <a:lstStyle/>
        <a:p>
          <a:r>
            <a:rPr lang="fr-FR" sz="1400" dirty="0" smtClean="0">
              <a:solidFill>
                <a:schemeClr val="accent5"/>
              </a:solidFill>
              <a:latin typeface="Times New Roman" panose="02020603050405020304" pitchFamily="18" charset="0"/>
              <a:cs typeface="Times New Roman" panose="02020603050405020304" pitchFamily="18" charset="0"/>
            </a:rPr>
            <a:t>Administrateur </a:t>
          </a:r>
          <a:endParaRPr lang="fr-FR" sz="1400" dirty="0">
            <a:solidFill>
              <a:schemeClr val="accent5"/>
            </a:solidFill>
            <a:latin typeface="Times New Roman" panose="02020603050405020304" pitchFamily="18" charset="0"/>
            <a:cs typeface="Times New Roman" panose="02020603050405020304" pitchFamily="18" charset="0"/>
          </a:endParaRPr>
        </a:p>
      </dgm:t>
    </dgm:pt>
    <dgm:pt modelId="{92B3D319-91C8-45C0-9A16-485181550E13}" type="parTrans" cxnId="{7A5C9D5B-DF1B-4D9B-A12D-EA509A2C94DF}">
      <dgm:prSet/>
      <dgm:spPr/>
      <dgm:t>
        <a:bodyPr/>
        <a:lstStyle/>
        <a:p>
          <a:endParaRPr lang="fr-FR"/>
        </a:p>
      </dgm:t>
    </dgm:pt>
    <dgm:pt modelId="{BB37AFAA-7D28-4621-9EFA-0962AD49A1A2}" type="sibTrans" cxnId="{7A5C9D5B-DF1B-4D9B-A12D-EA509A2C94DF}">
      <dgm:prSet/>
      <dgm:spPr/>
      <dgm:t>
        <a:bodyPr/>
        <a:lstStyle/>
        <a:p>
          <a:endParaRPr lang="fr-FR"/>
        </a:p>
      </dgm:t>
    </dgm:pt>
    <dgm:pt modelId="{68F78EA9-CB68-4367-92E1-79F4276F6215}">
      <dgm:prSet phldrT="[Texte]" custT="1"/>
      <dgm:spPr>
        <a:solidFill>
          <a:schemeClr val="accent1">
            <a:lumMod val="75000"/>
          </a:schemeClr>
        </a:solidFill>
      </dgm:spPr>
      <dgm:t>
        <a:bodyPr/>
        <a:lstStyle/>
        <a:p>
          <a:r>
            <a:rPr lang="fr-FR" sz="1400" dirty="0" smtClean="0">
              <a:solidFill>
                <a:schemeClr val="accent5"/>
              </a:solidFill>
              <a:latin typeface="Times New Roman" panose="02020603050405020304" pitchFamily="18" charset="0"/>
              <a:cs typeface="Times New Roman" panose="02020603050405020304" pitchFamily="18" charset="0"/>
            </a:rPr>
            <a:t>Gestion </a:t>
          </a:r>
          <a:r>
            <a:rPr lang="fr-FR" sz="1400" dirty="0" smtClean="0">
              <a:solidFill>
                <a:schemeClr val="accent4"/>
              </a:solidFill>
              <a:latin typeface="Times New Roman" panose="02020603050405020304" pitchFamily="18" charset="0"/>
              <a:cs typeface="Times New Roman" panose="02020603050405020304" pitchFamily="18" charset="0"/>
            </a:rPr>
            <a:t>du paiement</a:t>
          </a:r>
          <a:endParaRPr lang="fr-FR" sz="1400" dirty="0">
            <a:solidFill>
              <a:schemeClr val="accent4"/>
            </a:solidFill>
            <a:latin typeface="Times New Roman" panose="02020603050405020304" pitchFamily="18" charset="0"/>
            <a:cs typeface="Times New Roman" panose="02020603050405020304" pitchFamily="18" charset="0"/>
          </a:endParaRPr>
        </a:p>
      </dgm:t>
    </dgm:pt>
    <dgm:pt modelId="{040AD818-9E0A-4BEC-ADD8-CD7225E5F73A}" type="parTrans" cxnId="{356DCF9D-8A73-44EB-8651-BAAE00035EDE}">
      <dgm:prSet/>
      <dgm:spPr/>
      <dgm:t>
        <a:bodyPr/>
        <a:lstStyle/>
        <a:p>
          <a:endParaRPr lang="fr-FR"/>
        </a:p>
      </dgm:t>
    </dgm:pt>
    <dgm:pt modelId="{2DBC40F6-6F83-4E6C-B82E-B2C1C31FF7AA}" type="sibTrans" cxnId="{356DCF9D-8A73-44EB-8651-BAAE00035EDE}">
      <dgm:prSet/>
      <dgm:spPr/>
      <dgm:t>
        <a:bodyPr/>
        <a:lstStyle/>
        <a:p>
          <a:endParaRPr lang="fr-FR"/>
        </a:p>
      </dgm:t>
    </dgm:pt>
    <dgm:pt modelId="{728DC772-02BB-4CE0-A65C-7D5A214C4E65}">
      <dgm:prSet phldrT="[Texte]" custT="1"/>
      <dgm:spPr>
        <a:solidFill>
          <a:schemeClr val="accent1">
            <a:lumMod val="75000"/>
          </a:schemeClr>
        </a:solidFill>
      </dgm:spPr>
      <dgm:t>
        <a:bodyPr/>
        <a:lstStyle/>
        <a:p>
          <a:r>
            <a:rPr lang="fr-FR" sz="1400" dirty="0" smtClean="0">
              <a:solidFill>
                <a:schemeClr val="accent5"/>
              </a:solidFill>
              <a:latin typeface="Times New Roman" panose="02020603050405020304" pitchFamily="18" charset="0"/>
              <a:cs typeface="Times New Roman" panose="02020603050405020304" pitchFamily="18" charset="0"/>
            </a:rPr>
            <a:t>Instructeur </a:t>
          </a:r>
          <a:endParaRPr lang="fr-FR" sz="1400" dirty="0">
            <a:solidFill>
              <a:schemeClr val="accent5"/>
            </a:solidFill>
            <a:latin typeface="Times New Roman" panose="02020603050405020304" pitchFamily="18" charset="0"/>
            <a:cs typeface="Times New Roman" panose="02020603050405020304" pitchFamily="18" charset="0"/>
          </a:endParaRPr>
        </a:p>
      </dgm:t>
    </dgm:pt>
    <dgm:pt modelId="{E87A77FB-6092-4B4F-99E3-EDB936971AEF}" type="parTrans" cxnId="{8E651922-7A66-43C7-93D7-9BEB7920E6CD}">
      <dgm:prSet/>
      <dgm:spPr/>
      <dgm:t>
        <a:bodyPr/>
        <a:lstStyle/>
        <a:p>
          <a:endParaRPr lang="fr-FR"/>
        </a:p>
      </dgm:t>
    </dgm:pt>
    <dgm:pt modelId="{EAE5698B-0E02-43C0-9EAC-A467AD0C0282}" type="sibTrans" cxnId="{8E651922-7A66-43C7-93D7-9BEB7920E6CD}">
      <dgm:prSet/>
      <dgm:spPr/>
      <dgm:t>
        <a:bodyPr/>
        <a:lstStyle/>
        <a:p>
          <a:endParaRPr lang="fr-FR"/>
        </a:p>
      </dgm:t>
    </dgm:pt>
    <dgm:pt modelId="{0DA499B7-1A97-407A-BCD9-A5E4EBFE8E58}">
      <dgm:prSet phldrT="[Texte]" custT="1"/>
      <dgm:spPr>
        <a:solidFill>
          <a:schemeClr val="accent1">
            <a:lumMod val="75000"/>
          </a:schemeClr>
        </a:solidFill>
      </dgm:spPr>
      <dgm:t>
        <a:bodyPr/>
        <a:lstStyle/>
        <a:p>
          <a:r>
            <a:rPr lang="fr-FR" sz="1400" dirty="0" smtClean="0">
              <a:solidFill>
                <a:schemeClr val="accent5"/>
              </a:solidFill>
              <a:latin typeface="Times New Roman" panose="02020603050405020304" pitchFamily="18" charset="0"/>
              <a:cs typeface="Times New Roman" panose="02020603050405020304" pitchFamily="18" charset="0"/>
            </a:rPr>
            <a:t>Participant </a:t>
          </a:r>
          <a:endParaRPr lang="fr-FR" sz="1400" dirty="0">
            <a:solidFill>
              <a:schemeClr val="accent5"/>
            </a:solidFill>
            <a:latin typeface="Times New Roman" panose="02020603050405020304" pitchFamily="18" charset="0"/>
            <a:cs typeface="Times New Roman" panose="02020603050405020304" pitchFamily="18" charset="0"/>
          </a:endParaRPr>
        </a:p>
      </dgm:t>
    </dgm:pt>
    <dgm:pt modelId="{5E2A8627-C57A-4A94-971E-5F535ABFB38B}" type="parTrans" cxnId="{178DCD4D-C453-4591-A6C9-43A385BC5665}">
      <dgm:prSet/>
      <dgm:spPr/>
      <dgm:t>
        <a:bodyPr/>
        <a:lstStyle/>
        <a:p>
          <a:endParaRPr lang="fr-FR"/>
        </a:p>
      </dgm:t>
    </dgm:pt>
    <dgm:pt modelId="{266CD98B-0F9C-4C5F-AE9E-407AED271B37}" type="sibTrans" cxnId="{178DCD4D-C453-4591-A6C9-43A385BC5665}">
      <dgm:prSet/>
      <dgm:spPr/>
      <dgm:t>
        <a:bodyPr/>
        <a:lstStyle/>
        <a:p>
          <a:endParaRPr lang="fr-FR"/>
        </a:p>
      </dgm:t>
    </dgm:pt>
    <dgm:pt modelId="{DF11A8F9-F687-46B7-9CA4-70C51944140F}">
      <dgm:prSet phldrT="[Texte]" custT="1"/>
      <dgm:spPr>
        <a:solidFill>
          <a:schemeClr val="accent1">
            <a:lumMod val="75000"/>
          </a:schemeClr>
        </a:solidFill>
      </dgm:spPr>
      <dgm:t>
        <a:bodyPr/>
        <a:lstStyle/>
        <a:p>
          <a:r>
            <a:rPr lang="fr-FR" sz="1400" dirty="0" smtClean="0">
              <a:solidFill>
                <a:schemeClr val="accent4"/>
              </a:solidFill>
              <a:latin typeface="Tahoma" panose="020B0604030504040204" pitchFamily="34" charset="0"/>
              <a:ea typeface="Tahoma" panose="020B0604030504040204" pitchFamily="34" charset="0"/>
              <a:cs typeface="Tahoma" panose="020B0604030504040204" pitchFamily="34" charset="0"/>
            </a:rPr>
            <a:t>Gestion des tests </a:t>
          </a:r>
          <a:endParaRPr lang="fr-FR" sz="1400" dirty="0">
            <a:solidFill>
              <a:schemeClr val="accent4"/>
            </a:solidFill>
            <a:latin typeface="Tahoma" panose="020B0604030504040204" pitchFamily="34" charset="0"/>
            <a:ea typeface="Tahoma" panose="020B0604030504040204" pitchFamily="34" charset="0"/>
            <a:cs typeface="Tahoma" panose="020B0604030504040204" pitchFamily="34" charset="0"/>
          </a:endParaRPr>
        </a:p>
      </dgm:t>
    </dgm:pt>
    <dgm:pt modelId="{C6323F8B-644D-41A1-8428-E935641477E6}" type="parTrans" cxnId="{99B8BDA2-C99F-49A4-ADEE-152143B1D04B}">
      <dgm:prSet/>
      <dgm:spPr/>
      <dgm:t>
        <a:bodyPr/>
        <a:lstStyle/>
        <a:p>
          <a:endParaRPr lang="fr-FR"/>
        </a:p>
      </dgm:t>
    </dgm:pt>
    <dgm:pt modelId="{A855A2A0-48F2-4755-A34F-AC47E3222AE9}" type="sibTrans" cxnId="{99B8BDA2-C99F-49A4-ADEE-152143B1D04B}">
      <dgm:prSet/>
      <dgm:spPr/>
      <dgm:t>
        <a:bodyPr/>
        <a:lstStyle/>
        <a:p>
          <a:endParaRPr lang="fr-FR"/>
        </a:p>
      </dgm:t>
    </dgm:pt>
    <dgm:pt modelId="{D0836953-C293-460D-9652-DF59E355C186}">
      <dgm:prSet phldrT="[Texte]" custT="1"/>
      <dgm:spPr>
        <a:solidFill>
          <a:schemeClr val="accent1">
            <a:lumMod val="75000"/>
          </a:schemeClr>
        </a:solidFill>
      </dgm:spPr>
      <dgm:t>
        <a:bodyPr/>
        <a:lstStyle/>
        <a:p>
          <a:r>
            <a:rPr lang="fr-FR" sz="1400" dirty="0" smtClean="0">
              <a:solidFill>
                <a:schemeClr val="accent4"/>
              </a:solidFill>
              <a:latin typeface="Times New Roman" panose="02020603050405020304" pitchFamily="18" charset="0"/>
              <a:cs typeface="Times New Roman" panose="02020603050405020304" pitchFamily="18" charset="0"/>
            </a:rPr>
            <a:t>passer des tests </a:t>
          </a:r>
          <a:endParaRPr lang="fr-FR" sz="1400" dirty="0">
            <a:solidFill>
              <a:schemeClr val="accent4"/>
            </a:solidFill>
            <a:latin typeface="Times New Roman" panose="02020603050405020304" pitchFamily="18" charset="0"/>
            <a:cs typeface="Times New Roman" panose="02020603050405020304" pitchFamily="18" charset="0"/>
          </a:endParaRPr>
        </a:p>
      </dgm:t>
    </dgm:pt>
    <dgm:pt modelId="{4A0E4EDC-5F19-43C1-AF55-3F3E8B8490AD}" type="parTrans" cxnId="{407804C1-B78E-4FD7-AB07-DA9E3148B99D}">
      <dgm:prSet/>
      <dgm:spPr/>
      <dgm:t>
        <a:bodyPr/>
        <a:lstStyle/>
        <a:p>
          <a:endParaRPr lang="fr-FR"/>
        </a:p>
      </dgm:t>
    </dgm:pt>
    <dgm:pt modelId="{AA7DF89B-5F8A-45B7-B88A-DF252507018D}" type="sibTrans" cxnId="{407804C1-B78E-4FD7-AB07-DA9E3148B99D}">
      <dgm:prSet/>
      <dgm:spPr/>
      <dgm:t>
        <a:bodyPr/>
        <a:lstStyle/>
        <a:p>
          <a:endParaRPr lang="fr-FR"/>
        </a:p>
      </dgm:t>
    </dgm:pt>
    <dgm:pt modelId="{CBA99049-C47A-4362-A6ED-3F1A3C905808}">
      <dgm:prSet phldrT="[Texte]" custT="1"/>
      <dgm:spPr>
        <a:solidFill>
          <a:schemeClr val="accent1">
            <a:lumMod val="75000"/>
          </a:schemeClr>
        </a:solidFill>
      </dgm:spPr>
      <dgm:t>
        <a:bodyPr/>
        <a:lstStyle/>
        <a:p>
          <a:r>
            <a:rPr lang="fr-FR" sz="1400" dirty="0" smtClean="0">
              <a:solidFill>
                <a:schemeClr val="accent4"/>
              </a:solidFill>
              <a:latin typeface="Times New Roman" panose="02020603050405020304" pitchFamily="18" charset="0"/>
              <a:cs typeface="Times New Roman" panose="02020603050405020304" pitchFamily="18" charset="0"/>
            </a:rPr>
            <a:t>Payer de formation</a:t>
          </a:r>
          <a:r>
            <a:rPr lang="fr-FR" sz="1400" dirty="0" smtClean="0"/>
            <a:t> </a:t>
          </a:r>
          <a:endParaRPr lang="fr-FR" sz="1400" dirty="0">
            <a:solidFill>
              <a:schemeClr val="accent5"/>
            </a:solidFill>
            <a:latin typeface="Times New Roman" panose="02020603050405020304" pitchFamily="18" charset="0"/>
            <a:cs typeface="Times New Roman" panose="02020603050405020304" pitchFamily="18" charset="0"/>
          </a:endParaRPr>
        </a:p>
      </dgm:t>
    </dgm:pt>
    <dgm:pt modelId="{71F24438-5C30-4570-9925-2E2785B39508}" type="parTrans" cxnId="{B8784255-5D37-40C3-B9C4-3041513581E0}">
      <dgm:prSet/>
      <dgm:spPr/>
      <dgm:t>
        <a:bodyPr/>
        <a:lstStyle/>
        <a:p>
          <a:endParaRPr lang="fr-FR"/>
        </a:p>
      </dgm:t>
    </dgm:pt>
    <dgm:pt modelId="{B3B0538E-2250-4D9F-A26B-12C8A6EF0E96}" type="sibTrans" cxnId="{B8784255-5D37-40C3-B9C4-3041513581E0}">
      <dgm:prSet/>
      <dgm:spPr/>
      <dgm:t>
        <a:bodyPr/>
        <a:lstStyle/>
        <a:p>
          <a:endParaRPr lang="fr-FR"/>
        </a:p>
      </dgm:t>
    </dgm:pt>
    <dgm:pt modelId="{24601DA4-CC74-434A-9FC6-FF8564505D65}" type="pres">
      <dgm:prSet presAssocID="{63D92F68-B52C-41ED-9534-D4A56193F813}" presName="diagram" presStyleCnt="0">
        <dgm:presLayoutVars>
          <dgm:chPref val="1"/>
          <dgm:dir/>
          <dgm:animOne val="branch"/>
          <dgm:animLvl val="lvl"/>
          <dgm:resizeHandles val="exact"/>
        </dgm:presLayoutVars>
      </dgm:prSet>
      <dgm:spPr/>
      <dgm:t>
        <a:bodyPr/>
        <a:lstStyle/>
        <a:p>
          <a:endParaRPr lang="fr-FR"/>
        </a:p>
      </dgm:t>
    </dgm:pt>
    <dgm:pt modelId="{6B2C468D-9B9E-42A8-895E-D593202E58C7}" type="pres">
      <dgm:prSet presAssocID="{F0C5BF50-3E47-4928-8DBB-7219E638B1CD}" presName="root1" presStyleCnt="0"/>
      <dgm:spPr/>
    </dgm:pt>
    <dgm:pt modelId="{0A8BC733-2F47-4198-98DE-6C27F6613162}" type="pres">
      <dgm:prSet presAssocID="{F0C5BF50-3E47-4928-8DBB-7219E638B1CD}" presName="LevelOneTextNode" presStyleLbl="node0" presStyleIdx="0" presStyleCnt="1" custScaleX="62885" custScaleY="43174">
        <dgm:presLayoutVars>
          <dgm:chPref val="3"/>
        </dgm:presLayoutVars>
      </dgm:prSet>
      <dgm:spPr/>
      <dgm:t>
        <a:bodyPr/>
        <a:lstStyle/>
        <a:p>
          <a:endParaRPr lang="fr-FR"/>
        </a:p>
      </dgm:t>
    </dgm:pt>
    <dgm:pt modelId="{729A68E9-3623-4D83-A575-1CC898A6E16C}" type="pres">
      <dgm:prSet presAssocID="{F0C5BF50-3E47-4928-8DBB-7219E638B1CD}" presName="level2hierChild" presStyleCnt="0"/>
      <dgm:spPr/>
    </dgm:pt>
    <dgm:pt modelId="{F6BDE6D9-288C-4C9E-82CD-369103AC1916}" type="pres">
      <dgm:prSet presAssocID="{92B3D319-91C8-45C0-9A16-485181550E13}" presName="conn2-1" presStyleLbl="parChTrans1D2" presStyleIdx="0" presStyleCnt="3"/>
      <dgm:spPr/>
      <dgm:t>
        <a:bodyPr/>
        <a:lstStyle/>
        <a:p>
          <a:endParaRPr lang="fr-FR"/>
        </a:p>
      </dgm:t>
    </dgm:pt>
    <dgm:pt modelId="{B6AE4260-58B7-4A65-992C-C5E9D95EA368}" type="pres">
      <dgm:prSet presAssocID="{92B3D319-91C8-45C0-9A16-485181550E13}" presName="connTx" presStyleLbl="parChTrans1D2" presStyleIdx="0" presStyleCnt="3"/>
      <dgm:spPr/>
      <dgm:t>
        <a:bodyPr/>
        <a:lstStyle/>
        <a:p>
          <a:endParaRPr lang="fr-FR"/>
        </a:p>
      </dgm:t>
    </dgm:pt>
    <dgm:pt modelId="{AD7BA21E-8FE1-4D7D-A56D-9677F0A38337}" type="pres">
      <dgm:prSet presAssocID="{6D818538-72B8-444C-8A24-999B5E4988C6}" presName="root2" presStyleCnt="0"/>
      <dgm:spPr/>
    </dgm:pt>
    <dgm:pt modelId="{B54F1D96-40B6-4A97-BC7C-56A2576D8F3A}" type="pres">
      <dgm:prSet presAssocID="{6D818538-72B8-444C-8A24-999B5E4988C6}" presName="LevelTwoTextNode" presStyleLbl="node2" presStyleIdx="0" presStyleCnt="3" custScaleX="69908" custScaleY="32795" custLinFactY="36613" custLinFactNeighborX="-12026" custLinFactNeighborY="100000">
        <dgm:presLayoutVars>
          <dgm:chPref val="3"/>
        </dgm:presLayoutVars>
      </dgm:prSet>
      <dgm:spPr/>
      <dgm:t>
        <a:bodyPr/>
        <a:lstStyle/>
        <a:p>
          <a:endParaRPr lang="fr-FR"/>
        </a:p>
      </dgm:t>
    </dgm:pt>
    <dgm:pt modelId="{EF84AFA9-B298-46B8-81AE-72C33592CA29}" type="pres">
      <dgm:prSet presAssocID="{6D818538-72B8-444C-8A24-999B5E4988C6}" presName="level3hierChild" presStyleCnt="0"/>
      <dgm:spPr/>
    </dgm:pt>
    <dgm:pt modelId="{2C819F06-11D2-4D18-8798-99C2DFBFC146}" type="pres">
      <dgm:prSet presAssocID="{040AD818-9E0A-4BEC-ADD8-CD7225E5F73A}" presName="conn2-1" presStyleLbl="parChTrans1D3" presStyleIdx="0" presStyleCnt="4"/>
      <dgm:spPr/>
      <dgm:t>
        <a:bodyPr/>
        <a:lstStyle/>
        <a:p>
          <a:endParaRPr lang="fr-FR"/>
        </a:p>
      </dgm:t>
    </dgm:pt>
    <dgm:pt modelId="{F0CB96A7-1D22-468E-A174-E2C23A865C1F}" type="pres">
      <dgm:prSet presAssocID="{040AD818-9E0A-4BEC-ADD8-CD7225E5F73A}" presName="connTx" presStyleLbl="parChTrans1D3" presStyleIdx="0" presStyleCnt="4"/>
      <dgm:spPr/>
      <dgm:t>
        <a:bodyPr/>
        <a:lstStyle/>
        <a:p>
          <a:endParaRPr lang="fr-FR"/>
        </a:p>
      </dgm:t>
    </dgm:pt>
    <dgm:pt modelId="{44625814-193B-4864-9552-9679599F283A}" type="pres">
      <dgm:prSet presAssocID="{68F78EA9-CB68-4367-92E1-79F4276F6215}" presName="root2" presStyleCnt="0"/>
      <dgm:spPr/>
    </dgm:pt>
    <dgm:pt modelId="{D9158194-5E07-4299-B45B-9F6ED590DEB1}" type="pres">
      <dgm:prSet presAssocID="{68F78EA9-CB68-4367-92E1-79F4276F6215}" presName="LevelTwoTextNode" presStyleLbl="node3" presStyleIdx="0" presStyleCnt="4" custScaleX="102817" custScaleY="25243" custLinFactY="38455" custLinFactNeighborX="-16051" custLinFactNeighborY="100000">
        <dgm:presLayoutVars>
          <dgm:chPref val="3"/>
        </dgm:presLayoutVars>
      </dgm:prSet>
      <dgm:spPr/>
      <dgm:t>
        <a:bodyPr/>
        <a:lstStyle/>
        <a:p>
          <a:endParaRPr lang="fr-FR"/>
        </a:p>
      </dgm:t>
    </dgm:pt>
    <dgm:pt modelId="{B407CC71-3142-4096-B042-387B1668A6DC}" type="pres">
      <dgm:prSet presAssocID="{68F78EA9-CB68-4367-92E1-79F4276F6215}" presName="level3hierChild" presStyleCnt="0"/>
      <dgm:spPr/>
    </dgm:pt>
    <dgm:pt modelId="{C488FE88-7837-46FF-9BE2-B888C1480138}" type="pres">
      <dgm:prSet presAssocID="{5E2A8627-C57A-4A94-971E-5F535ABFB38B}" presName="conn2-1" presStyleLbl="parChTrans1D2" presStyleIdx="1" presStyleCnt="3"/>
      <dgm:spPr/>
      <dgm:t>
        <a:bodyPr/>
        <a:lstStyle/>
        <a:p>
          <a:endParaRPr lang="fr-FR"/>
        </a:p>
      </dgm:t>
    </dgm:pt>
    <dgm:pt modelId="{E09BE5B4-DC33-4E82-9B7D-5FFE87C942F5}" type="pres">
      <dgm:prSet presAssocID="{5E2A8627-C57A-4A94-971E-5F535ABFB38B}" presName="connTx" presStyleLbl="parChTrans1D2" presStyleIdx="1" presStyleCnt="3"/>
      <dgm:spPr/>
      <dgm:t>
        <a:bodyPr/>
        <a:lstStyle/>
        <a:p>
          <a:endParaRPr lang="fr-FR"/>
        </a:p>
      </dgm:t>
    </dgm:pt>
    <dgm:pt modelId="{4FE050B4-9B2E-42AF-A536-0BCDE2651994}" type="pres">
      <dgm:prSet presAssocID="{0DA499B7-1A97-407A-BCD9-A5E4EBFE8E58}" presName="root2" presStyleCnt="0"/>
      <dgm:spPr/>
    </dgm:pt>
    <dgm:pt modelId="{5805857C-4639-4C9D-9230-5940B42F1BF7}" type="pres">
      <dgm:prSet presAssocID="{0DA499B7-1A97-407A-BCD9-A5E4EBFE8E58}" presName="LevelTwoTextNode" presStyleLbl="node2" presStyleIdx="1" presStyleCnt="3" custScaleX="64843" custScaleY="32323" custLinFactNeighborX="-9494" custLinFactNeighborY="-12732">
        <dgm:presLayoutVars>
          <dgm:chPref val="3"/>
        </dgm:presLayoutVars>
      </dgm:prSet>
      <dgm:spPr/>
      <dgm:t>
        <a:bodyPr/>
        <a:lstStyle/>
        <a:p>
          <a:endParaRPr lang="fr-FR"/>
        </a:p>
      </dgm:t>
    </dgm:pt>
    <dgm:pt modelId="{1BBC0115-7169-42DF-BDA0-021237D66EEB}" type="pres">
      <dgm:prSet presAssocID="{0DA499B7-1A97-407A-BCD9-A5E4EBFE8E58}" presName="level3hierChild" presStyleCnt="0"/>
      <dgm:spPr/>
    </dgm:pt>
    <dgm:pt modelId="{3DA3399C-FD76-4E97-A892-2909A84E14D7}" type="pres">
      <dgm:prSet presAssocID="{71F24438-5C30-4570-9925-2E2785B39508}" presName="conn2-1" presStyleLbl="parChTrans1D3" presStyleIdx="1" presStyleCnt="4"/>
      <dgm:spPr/>
      <dgm:t>
        <a:bodyPr/>
        <a:lstStyle/>
        <a:p>
          <a:endParaRPr lang="fr-FR"/>
        </a:p>
      </dgm:t>
    </dgm:pt>
    <dgm:pt modelId="{92BA34D8-086E-4BD7-87D9-94686BFDA854}" type="pres">
      <dgm:prSet presAssocID="{71F24438-5C30-4570-9925-2E2785B39508}" presName="connTx" presStyleLbl="parChTrans1D3" presStyleIdx="1" presStyleCnt="4"/>
      <dgm:spPr/>
      <dgm:t>
        <a:bodyPr/>
        <a:lstStyle/>
        <a:p>
          <a:endParaRPr lang="fr-FR"/>
        </a:p>
      </dgm:t>
    </dgm:pt>
    <dgm:pt modelId="{E5171461-3F4A-4746-8697-7184CB31B30D}" type="pres">
      <dgm:prSet presAssocID="{CBA99049-C47A-4362-A6ED-3F1A3C905808}" presName="root2" presStyleCnt="0"/>
      <dgm:spPr/>
    </dgm:pt>
    <dgm:pt modelId="{44431A1D-A93A-453F-83E1-9EFEEE7E54D3}" type="pres">
      <dgm:prSet presAssocID="{CBA99049-C47A-4362-A6ED-3F1A3C905808}" presName="LevelTwoTextNode" presStyleLbl="node3" presStyleIdx="1" presStyleCnt="4" custScaleX="102330" custScaleY="22560" custLinFactNeighborX="-10035" custLinFactNeighborY="-11557">
        <dgm:presLayoutVars>
          <dgm:chPref val="3"/>
        </dgm:presLayoutVars>
      </dgm:prSet>
      <dgm:spPr/>
      <dgm:t>
        <a:bodyPr/>
        <a:lstStyle/>
        <a:p>
          <a:endParaRPr lang="fr-FR"/>
        </a:p>
      </dgm:t>
    </dgm:pt>
    <dgm:pt modelId="{876A1078-6C6D-493E-A3F6-2440C2C2A644}" type="pres">
      <dgm:prSet presAssocID="{CBA99049-C47A-4362-A6ED-3F1A3C905808}" presName="level3hierChild" presStyleCnt="0"/>
      <dgm:spPr/>
    </dgm:pt>
    <dgm:pt modelId="{CC2880CA-2C05-476B-9428-4CA0D3EDE3E0}" type="pres">
      <dgm:prSet presAssocID="{4A0E4EDC-5F19-43C1-AF55-3F3E8B8490AD}" presName="conn2-1" presStyleLbl="parChTrans1D3" presStyleIdx="2" presStyleCnt="4"/>
      <dgm:spPr/>
      <dgm:t>
        <a:bodyPr/>
        <a:lstStyle/>
        <a:p>
          <a:endParaRPr lang="fr-FR"/>
        </a:p>
      </dgm:t>
    </dgm:pt>
    <dgm:pt modelId="{CE9F62CD-7E51-42E0-ADA5-C3296CDFE4FA}" type="pres">
      <dgm:prSet presAssocID="{4A0E4EDC-5F19-43C1-AF55-3F3E8B8490AD}" presName="connTx" presStyleLbl="parChTrans1D3" presStyleIdx="2" presStyleCnt="4"/>
      <dgm:spPr/>
      <dgm:t>
        <a:bodyPr/>
        <a:lstStyle/>
        <a:p>
          <a:endParaRPr lang="fr-FR"/>
        </a:p>
      </dgm:t>
    </dgm:pt>
    <dgm:pt modelId="{3B2E0CB5-53EA-49DE-AD24-85EAD1AE9892}" type="pres">
      <dgm:prSet presAssocID="{D0836953-C293-460D-9652-DF59E355C186}" presName="root2" presStyleCnt="0"/>
      <dgm:spPr/>
    </dgm:pt>
    <dgm:pt modelId="{263812E0-BD55-474F-A33E-B29EFF5F0DA8}" type="pres">
      <dgm:prSet presAssocID="{D0836953-C293-460D-9652-DF59E355C186}" presName="LevelTwoTextNode" presStyleLbl="node3" presStyleIdx="2" presStyleCnt="4" custScaleX="102261" custScaleY="21335" custLinFactNeighborX="-11194" custLinFactNeighborY="-9714">
        <dgm:presLayoutVars>
          <dgm:chPref val="3"/>
        </dgm:presLayoutVars>
      </dgm:prSet>
      <dgm:spPr/>
      <dgm:t>
        <a:bodyPr/>
        <a:lstStyle/>
        <a:p>
          <a:endParaRPr lang="fr-FR"/>
        </a:p>
      </dgm:t>
    </dgm:pt>
    <dgm:pt modelId="{5550EC4F-CFAD-4FC4-9837-8517D8BC05FD}" type="pres">
      <dgm:prSet presAssocID="{D0836953-C293-460D-9652-DF59E355C186}" presName="level3hierChild" presStyleCnt="0"/>
      <dgm:spPr/>
    </dgm:pt>
    <dgm:pt modelId="{BF8A39D3-646F-420B-954E-22D7A015333E}" type="pres">
      <dgm:prSet presAssocID="{E87A77FB-6092-4B4F-99E3-EDB936971AEF}" presName="conn2-1" presStyleLbl="parChTrans1D2" presStyleIdx="2" presStyleCnt="3"/>
      <dgm:spPr/>
      <dgm:t>
        <a:bodyPr/>
        <a:lstStyle/>
        <a:p>
          <a:endParaRPr lang="fr-FR"/>
        </a:p>
      </dgm:t>
    </dgm:pt>
    <dgm:pt modelId="{3C27F57E-7E01-420F-A231-4C16C079E8BE}" type="pres">
      <dgm:prSet presAssocID="{E87A77FB-6092-4B4F-99E3-EDB936971AEF}" presName="connTx" presStyleLbl="parChTrans1D2" presStyleIdx="2" presStyleCnt="3"/>
      <dgm:spPr/>
      <dgm:t>
        <a:bodyPr/>
        <a:lstStyle/>
        <a:p>
          <a:endParaRPr lang="fr-FR"/>
        </a:p>
      </dgm:t>
    </dgm:pt>
    <dgm:pt modelId="{651B7D6D-81F4-4968-B881-1197609EE7EA}" type="pres">
      <dgm:prSet presAssocID="{728DC772-02BB-4CE0-A65C-7D5A214C4E65}" presName="root2" presStyleCnt="0"/>
      <dgm:spPr/>
    </dgm:pt>
    <dgm:pt modelId="{5FB24DC9-F68F-4E7B-A864-60FB1EAA0713}" type="pres">
      <dgm:prSet presAssocID="{728DC772-02BB-4CE0-A65C-7D5A214C4E65}" presName="LevelTwoTextNode" presStyleLbl="node2" presStyleIdx="2" presStyleCnt="3" custScaleX="73321" custScaleY="30813" custLinFactY="-43987" custLinFactNeighborX="-13733" custLinFactNeighborY="-100000">
        <dgm:presLayoutVars>
          <dgm:chPref val="3"/>
        </dgm:presLayoutVars>
      </dgm:prSet>
      <dgm:spPr/>
      <dgm:t>
        <a:bodyPr/>
        <a:lstStyle/>
        <a:p>
          <a:endParaRPr lang="fr-FR"/>
        </a:p>
      </dgm:t>
    </dgm:pt>
    <dgm:pt modelId="{4D23A906-CEE6-4A89-A676-D33B76DFFC65}" type="pres">
      <dgm:prSet presAssocID="{728DC772-02BB-4CE0-A65C-7D5A214C4E65}" presName="level3hierChild" presStyleCnt="0"/>
      <dgm:spPr/>
    </dgm:pt>
    <dgm:pt modelId="{F88335AF-CE74-48F2-B8C8-6EA61195AEA9}" type="pres">
      <dgm:prSet presAssocID="{C6323F8B-644D-41A1-8428-E935641477E6}" presName="conn2-1" presStyleLbl="parChTrans1D3" presStyleIdx="3" presStyleCnt="4"/>
      <dgm:spPr/>
      <dgm:t>
        <a:bodyPr/>
        <a:lstStyle/>
        <a:p>
          <a:endParaRPr lang="fr-FR"/>
        </a:p>
      </dgm:t>
    </dgm:pt>
    <dgm:pt modelId="{B3FE626C-78A0-4246-B479-1B85DD39F350}" type="pres">
      <dgm:prSet presAssocID="{C6323F8B-644D-41A1-8428-E935641477E6}" presName="connTx" presStyleLbl="parChTrans1D3" presStyleIdx="3" presStyleCnt="4"/>
      <dgm:spPr/>
      <dgm:t>
        <a:bodyPr/>
        <a:lstStyle/>
        <a:p>
          <a:endParaRPr lang="fr-FR"/>
        </a:p>
      </dgm:t>
    </dgm:pt>
    <dgm:pt modelId="{9594C578-A081-4E24-89B0-756F6C52B64F}" type="pres">
      <dgm:prSet presAssocID="{DF11A8F9-F687-46B7-9CA4-70C51944140F}" presName="root2" presStyleCnt="0"/>
      <dgm:spPr/>
    </dgm:pt>
    <dgm:pt modelId="{C238C06F-F889-445A-874D-6E74333E95C7}" type="pres">
      <dgm:prSet presAssocID="{DF11A8F9-F687-46B7-9CA4-70C51944140F}" presName="LevelTwoTextNode" presStyleLbl="node3" presStyleIdx="3" presStyleCnt="4" custScaleX="99833" custScaleY="22912" custLinFactY="-44031" custLinFactNeighborX="-19714" custLinFactNeighborY="-100000">
        <dgm:presLayoutVars>
          <dgm:chPref val="3"/>
        </dgm:presLayoutVars>
      </dgm:prSet>
      <dgm:spPr/>
      <dgm:t>
        <a:bodyPr/>
        <a:lstStyle/>
        <a:p>
          <a:endParaRPr lang="fr-FR"/>
        </a:p>
      </dgm:t>
    </dgm:pt>
    <dgm:pt modelId="{60CFACAF-8466-4324-86AB-8CCB93BE47DA}" type="pres">
      <dgm:prSet presAssocID="{DF11A8F9-F687-46B7-9CA4-70C51944140F}" presName="level3hierChild" presStyleCnt="0"/>
      <dgm:spPr/>
    </dgm:pt>
  </dgm:ptLst>
  <dgm:cxnLst>
    <dgm:cxn modelId="{407804C1-B78E-4FD7-AB07-DA9E3148B99D}" srcId="{0DA499B7-1A97-407A-BCD9-A5E4EBFE8E58}" destId="{D0836953-C293-460D-9652-DF59E355C186}" srcOrd="1" destOrd="0" parTransId="{4A0E4EDC-5F19-43C1-AF55-3F3E8B8490AD}" sibTransId="{AA7DF89B-5F8A-45B7-B88A-DF252507018D}"/>
    <dgm:cxn modelId="{99B8BDA2-C99F-49A4-ADEE-152143B1D04B}" srcId="{728DC772-02BB-4CE0-A65C-7D5A214C4E65}" destId="{DF11A8F9-F687-46B7-9CA4-70C51944140F}" srcOrd="0" destOrd="0" parTransId="{C6323F8B-644D-41A1-8428-E935641477E6}" sibTransId="{A855A2A0-48F2-4755-A34F-AC47E3222AE9}"/>
    <dgm:cxn modelId="{BD292B3A-E074-4CF2-B339-0C36C428C479}" type="presOf" srcId="{CBA99049-C47A-4362-A6ED-3F1A3C905808}" destId="{44431A1D-A93A-453F-83E1-9EFEEE7E54D3}" srcOrd="0" destOrd="0" presId="urn:microsoft.com/office/officeart/2005/8/layout/hierarchy2"/>
    <dgm:cxn modelId="{E2B7C84B-68FB-4FA8-8206-D0CC6D03468D}" type="presOf" srcId="{4A0E4EDC-5F19-43C1-AF55-3F3E8B8490AD}" destId="{CE9F62CD-7E51-42E0-ADA5-C3296CDFE4FA}" srcOrd="1" destOrd="0" presId="urn:microsoft.com/office/officeart/2005/8/layout/hierarchy2"/>
    <dgm:cxn modelId="{0EAE3DC6-CE3E-4BA0-8B68-CA856C88A75E}" type="presOf" srcId="{C6323F8B-644D-41A1-8428-E935641477E6}" destId="{F88335AF-CE74-48F2-B8C8-6EA61195AEA9}" srcOrd="0" destOrd="0" presId="urn:microsoft.com/office/officeart/2005/8/layout/hierarchy2"/>
    <dgm:cxn modelId="{1708DB57-AAB6-46BE-B7B4-21E49CB14F62}" type="presOf" srcId="{F0C5BF50-3E47-4928-8DBB-7219E638B1CD}" destId="{0A8BC733-2F47-4198-98DE-6C27F6613162}" srcOrd="0" destOrd="0" presId="urn:microsoft.com/office/officeart/2005/8/layout/hierarchy2"/>
    <dgm:cxn modelId="{85C58ED2-121E-41FF-89FD-9C0A763C5FFA}" srcId="{63D92F68-B52C-41ED-9534-D4A56193F813}" destId="{F0C5BF50-3E47-4928-8DBB-7219E638B1CD}" srcOrd="0" destOrd="0" parTransId="{DB4816B9-39A8-4D8F-A574-3CEC891E8793}" sibTransId="{8E9BCFA2-55B6-4F13-B35E-3D08F8FB2A4D}"/>
    <dgm:cxn modelId="{0213A5FA-A7D1-4DFB-8E53-05902D4AB229}" type="presOf" srcId="{5E2A8627-C57A-4A94-971E-5F535ABFB38B}" destId="{E09BE5B4-DC33-4E82-9B7D-5FFE87C942F5}" srcOrd="1" destOrd="0" presId="urn:microsoft.com/office/officeart/2005/8/layout/hierarchy2"/>
    <dgm:cxn modelId="{178DCD4D-C453-4591-A6C9-43A385BC5665}" srcId="{F0C5BF50-3E47-4928-8DBB-7219E638B1CD}" destId="{0DA499B7-1A97-407A-BCD9-A5E4EBFE8E58}" srcOrd="1" destOrd="0" parTransId="{5E2A8627-C57A-4A94-971E-5F535ABFB38B}" sibTransId="{266CD98B-0F9C-4C5F-AE9E-407AED271B37}"/>
    <dgm:cxn modelId="{4355766B-5136-493B-97C1-152E1E4FCF30}" type="presOf" srcId="{68F78EA9-CB68-4367-92E1-79F4276F6215}" destId="{D9158194-5E07-4299-B45B-9F6ED590DEB1}" srcOrd="0" destOrd="0" presId="urn:microsoft.com/office/officeart/2005/8/layout/hierarchy2"/>
    <dgm:cxn modelId="{4A113EF6-274B-4803-A077-30CEEA7E9276}" type="presOf" srcId="{0DA499B7-1A97-407A-BCD9-A5E4EBFE8E58}" destId="{5805857C-4639-4C9D-9230-5940B42F1BF7}" srcOrd="0" destOrd="0" presId="urn:microsoft.com/office/officeart/2005/8/layout/hierarchy2"/>
    <dgm:cxn modelId="{D3B849A2-6957-498D-B55F-A3151723008D}" type="presOf" srcId="{C6323F8B-644D-41A1-8428-E935641477E6}" destId="{B3FE626C-78A0-4246-B479-1B85DD39F350}" srcOrd="1" destOrd="0" presId="urn:microsoft.com/office/officeart/2005/8/layout/hierarchy2"/>
    <dgm:cxn modelId="{7A5C9D5B-DF1B-4D9B-A12D-EA509A2C94DF}" srcId="{F0C5BF50-3E47-4928-8DBB-7219E638B1CD}" destId="{6D818538-72B8-444C-8A24-999B5E4988C6}" srcOrd="0" destOrd="0" parTransId="{92B3D319-91C8-45C0-9A16-485181550E13}" sibTransId="{BB37AFAA-7D28-4621-9EFA-0962AD49A1A2}"/>
    <dgm:cxn modelId="{8A9F430F-0F2E-4F0E-A0A7-DECBBE4D1CE9}" type="presOf" srcId="{63D92F68-B52C-41ED-9534-D4A56193F813}" destId="{24601DA4-CC74-434A-9FC6-FF8564505D65}" srcOrd="0" destOrd="0" presId="urn:microsoft.com/office/officeart/2005/8/layout/hierarchy2"/>
    <dgm:cxn modelId="{84386B67-835C-4C9A-980A-587019BEF91E}" type="presOf" srcId="{E87A77FB-6092-4B4F-99E3-EDB936971AEF}" destId="{BF8A39D3-646F-420B-954E-22D7A015333E}" srcOrd="0" destOrd="0" presId="urn:microsoft.com/office/officeart/2005/8/layout/hierarchy2"/>
    <dgm:cxn modelId="{2A901C83-C376-44DB-B658-0BD8927BDC03}" type="presOf" srcId="{040AD818-9E0A-4BEC-ADD8-CD7225E5F73A}" destId="{2C819F06-11D2-4D18-8798-99C2DFBFC146}" srcOrd="0" destOrd="0" presId="urn:microsoft.com/office/officeart/2005/8/layout/hierarchy2"/>
    <dgm:cxn modelId="{356DCF9D-8A73-44EB-8651-BAAE00035EDE}" srcId="{6D818538-72B8-444C-8A24-999B5E4988C6}" destId="{68F78EA9-CB68-4367-92E1-79F4276F6215}" srcOrd="0" destOrd="0" parTransId="{040AD818-9E0A-4BEC-ADD8-CD7225E5F73A}" sibTransId="{2DBC40F6-6F83-4E6C-B82E-B2C1C31FF7AA}"/>
    <dgm:cxn modelId="{075D8F1E-577F-408F-876D-137D3FBBF935}" type="presOf" srcId="{040AD818-9E0A-4BEC-ADD8-CD7225E5F73A}" destId="{F0CB96A7-1D22-468E-A174-E2C23A865C1F}" srcOrd="1" destOrd="0" presId="urn:microsoft.com/office/officeart/2005/8/layout/hierarchy2"/>
    <dgm:cxn modelId="{C11ACDDA-242D-46E8-B38E-0358D7B96876}" type="presOf" srcId="{92B3D319-91C8-45C0-9A16-485181550E13}" destId="{B6AE4260-58B7-4A65-992C-C5E9D95EA368}" srcOrd="1" destOrd="0" presId="urn:microsoft.com/office/officeart/2005/8/layout/hierarchy2"/>
    <dgm:cxn modelId="{F1ABA53B-3909-4B31-9B57-AE4FB14070E0}" type="presOf" srcId="{D0836953-C293-460D-9652-DF59E355C186}" destId="{263812E0-BD55-474F-A33E-B29EFF5F0DA8}" srcOrd="0" destOrd="0" presId="urn:microsoft.com/office/officeart/2005/8/layout/hierarchy2"/>
    <dgm:cxn modelId="{309B2490-56C1-4BFA-B5FF-C7234B91922B}" type="presOf" srcId="{5E2A8627-C57A-4A94-971E-5F535ABFB38B}" destId="{C488FE88-7837-46FF-9BE2-B888C1480138}" srcOrd="0" destOrd="0" presId="urn:microsoft.com/office/officeart/2005/8/layout/hierarchy2"/>
    <dgm:cxn modelId="{AFE23FDF-C27E-401F-894D-1F287AC81A49}" type="presOf" srcId="{71F24438-5C30-4570-9925-2E2785B39508}" destId="{3DA3399C-FD76-4E97-A892-2909A84E14D7}" srcOrd="0" destOrd="0" presId="urn:microsoft.com/office/officeart/2005/8/layout/hierarchy2"/>
    <dgm:cxn modelId="{8E651922-7A66-43C7-93D7-9BEB7920E6CD}" srcId="{F0C5BF50-3E47-4928-8DBB-7219E638B1CD}" destId="{728DC772-02BB-4CE0-A65C-7D5A214C4E65}" srcOrd="2" destOrd="0" parTransId="{E87A77FB-6092-4B4F-99E3-EDB936971AEF}" sibTransId="{EAE5698B-0E02-43C0-9EAC-A467AD0C0282}"/>
    <dgm:cxn modelId="{B12CD9F3-3808-49E7-B5D3-E8008C7AEF85}" type="presOf" srcId="{6D818538-72B8-444C-8A24-999B5E4988C6}" destId="{B54F1D96-40B6-4A97-BC7C-56A2576D8F3A}" srcOrd="0" destOrd="0" presId="urn:microsoft.com/office/officeart/2005/8/layout/hierarchy2"/>
    <dgm:cxn modelId="{180F8A23-ADE9-467F-9EF9-F1AF8A93002E}" type="presOf" srcId="{728DC772-02BB-4CE0-A65C-7D5A214C4E65}" destId="{5FB24DC9-F68F-4E7B-A864-60FB1EAA0713}" srcOrd="0" destOrd="0" presId="urn:microsoft.com/office/officeart/2005/8/layout/hierarchy2"/>
    <dgm:cxn modelId="{B8784255-5D37-40C3-B9C4-3041513581E0}" srcId="{0DA499B7-1A97-407A-BCD9-A5E4EBFE8E58}" destId="{CBA99049-C47A-4362-A6ED-3F1A3C905808}" srcOrd="0" destOrd="0" parTransId="{71F24438-5C30-4570-9925-2E2785B39508}" sibTransId="{B3B0538E-2250-4D9F-A26B-12C8A6EF0E96}"/>
    <dgm:cxn modelId="{664E52B5-B6D2-431E-BE85-55952B2E285E}" type="presOf" srcId="{71F24438-5C30-4570-9925-2E2785B39508}" destId="{92BA34D8-086E-4BD7-87D9-94686BFDA854}" srcOrd="1" destOrd="0" presId="urn:microsoft.com/office/officeart/2005/8/layout/hierarchy2"/>
    <dgm:cxn modelId="{0EC14072-17B0-4000-9CAD-4D20ADFE3669}" type="presOf" srcId="{4A0E4EDC-5F19-43C1-AF55-3F3E8B8490AD}" destId="{CC2880CA-2C05-476B-9428-4CA0D3EDE3E0}" srcOrd="0" destOrd="0" presId="urn:microsoft.com/office/officeart/2005/8/layout/hierarchy2"/>
    <dgm:cxn modelId="{3D45DF40-F5EF-4B60-9F93-F608F518BF9D}" type="presOf" srcId="{DF11A8F9-F687-46B7-9CA4-70C51944140F}" destId="{C238C06F-F889-445A-874D-6E74333E95C7}" srcOrd="0" destOrd="0" presId="urn:microsoft.com/office/officeart/2005/8/layout/hierarchy2"/>
    <dgm:cxn modelId="{23D72D8D-A717-416C-889C-C804103F1EAF}" type="presOf" srcId="{E87A77FB-6092-4B4F-99E3-EDB936971AEF}" destId="{3C27F57E-7E01-420F-A231-4C16C079E8BE}" srcOrd="1" destOrd="0" presId="urn:microsoft.com/office/officeart/2005/8/layout/hierarchy2"/>
    <dgm:cxn modelId="{22D97C5A-0F53-45F2-8BEF-80177E44EFAA}" type="presOf" srcId="{92B3D319-91C8-45C0-9A16-485181550E13}" destId="{F6BDE6D9-288C-4C9E-82CD-369103AC1916}" srcOrd="0" destOrd="0" presId="urn:microsoft.com/office/officeart/2005/8/layout/hierarchy2"/>
    <dgm:cxn modelId="{7F6819FD-704F-4EE8-B9D6-67F5060DC61C}" type="presParOf" srcId="{24601DA4-CC74-434A-9FC6-FF8564505D65}" destId="{6B2C468D-9B9E-42A8-895E-D593202E58C7}" srcOrd="0" destOrd="0" presId="urn:microsoft.com/office/officeart/2005/8/layout/hierarchy2"/>
    <dgm:cxn modelId="{F785BD7D-E5E1-47BA-810F-BFE211A9E8AA}" type="presParOf" srcId="{6B2C468D-9B9E-42A8-895E-D593202E58C7}" destId="{0A8BC733-2F47-4198-98DE-6C27F6613162}" srcOrd="0" destOrd="0" presId="urn:microsoft.com/office/officeart/2005/8/layout/hierarchy2"/>
    <dgm:cxn modelId="{547D2CEA-AB60-46B8-A41B-C7DC81773844}" type="presParOf" srcId="{6B2C468D-9B9E-42A8-895E-D593202E58C7}" destId="{729A68E9-3623-4D83-A575-1CC898A6E16C}" srcOrd="1" destOrd="0" presId="urn:microsoft.com/office/officeart/2005/8/layout/hierarchy2"/>
    <dgm:cxn modelId="{E85CC071-9F90-42C5-B50D-79D88371795E}" type="presParOf" srcId="{729A68E9-3623-4D83-A575-1CC898A6E16C}" destId="{F6BDE6D9-288C-4C9E-82CD-369103AC1916}" srcOrd="0" destOrd="0" presId="urn:microsoft.com/office/officeart/2005/8/layout/hierarchy2"/>
    <dgm:cxn modelId="{26BB1C5D-7782-45BA-891C-33492FCE5153}" type="presParOf" srcId="{F6BDE6D9-288C-4C9E-82CD-369103AC1916}" destId="{B6AE4260-58B7-4A65-992C-C5E9D95EA368}" srcOrd="0" destOrd="0" presId="urn:microsoft.com/office/officeart/2005/8/layout/hierarchy2"/>
    <dgm:cxn modelId="{8748BE7D-B53C-4AAC-8861-2B1E7A5A8C80}" type="presParOf" srcId="{729A68E9-3623-4D83-A575-1CC898A6E16C}" destId="{AD7BA21E-8FE1-4D7D-A56D-9677F0A38337}" srcOrd="1" destOrd="0" presId="urn:microsoft.com/office/officeart/2005/8/layout/hierarchy2"/>
    <dgm:cxn modelId="{9D19501C-1DAF-4675-94E6-D263190CC830}" type="presParOf" srcId="{AD7BA21E-8FE1-4D7D-A56D-9677F0A38337}" destId="{B54F1D96-40B6-4A97-BC7C-56A2576D8F3A}" srcOrd="0" destOrd="0" presId="urn:microsoft.com/office/officeart/2005/8/layout/hierarchy2"/>
    <dgm:cxn modelId="{99AEA312-87B9-4BC9-9E64-8D2B7801C315}" type="presParOf" srcId="{AD7BA21E-8FE1-4D7D-A56D-9677F0A38337}" destId="{EF84AFA9-B298-46B8-81AE-72C33592CA29}" srcOrd="1" destOrd="0" presId="urn:microsoft.com/office/officeart/2005/8/layout/hierarchy2"/>
    <dgm:cxn modelId="{64A2150B-65B4-49BF-89BF-D7375A706093}" type="presParOf" srcId="{EF84AFA9-B298-46B8-81AE-72C33592CA29}" destId="{2C819F06-11D2-4D18-8798-99C2DFBFC146}" srcOrd="0" destOrd="0" presId="urn:microsoft.com/office/officeart/2005/8/layout/hierarchy2"/>
    <dgm:cxn modelId="{E40EE5F3-57F6-418E-A71D-BB24CE70A872}" type="presParOf" srcId="{2C819F06-11D2-4D18-8798-99C2DFBFC146}" destId="{F0CB96A7-1D22-468E-A174-E2C23A865C1F}" srcOrd="0" destOrd="0" presId="urn:microsoft.com/office/officeart/2005/8/layout/hierarchy2"/>
    <dgm:cxn modelId="{D78BB5FF-4EF3-4214-A109-A30104BDC6AC}" type="presParOf" srcId="{EF84AFA9-B298-46B8-81AE-72C33592CA29}" destId="{44625814-193B-4864-9552-9679599F283A}" srcOrd="1" destOrd="0" presId="urn:microsoft.com/office/officeart/2005/8/layout/hierarchy2"/>
    <dgm:cxn modelId="{C16FAF42-9F2A-4651-BEE1-E7FFD7A10838}" type="presParOf" srcId="{44625814-193B-4864-9552-9679599F283A}" destId="{D9158194-5E07-4299-B45B-9F6ED590DEB1}" srcOrd="0" destOrd="0" presId="urn:microsoft.com/office/officeart/2005/8/layout/hierarchy2"/>
    <dgm:cxn modelId="{B602E7A4-E170-467F-9E83-3CA063A28934}" type="presParOf" srcId="{44625814-193B-4864-9552-9679599F283A}" destId="{B407CC71-3142-4096-B042-387B1668A6DC}" srcOrd="1" destOrd="0" presId="urn:microsoft.com/office/officeart/2005/8/layout/hierarchy2"/>
    <dgm:cxn modelId="{45B289DD-F2AD-4040-82FB-954B0CF51F97}" type="presParOf" srcId="{729A68E9-3623-4D83-A575-1CC898A6E16C}" destId="{C488FE88-7837-46FF-9BE2-B888C1480138}" srcOrd="2" destOrd="0" presId="urn:microsoft.com/office/officeart/2005/8/layout/hierarchy2"/>
    <dgm:cxn modelId="{39E7CDEE-C266-44D7-B059-EA9F40403AEB}" type="presParOf" srcId="{C488FE88-7837-46FF-9BE2-B888C1480138}" destId="{E09BE5B4-DC33-4E82-9B7D-5FFE87C942F5}" srcOrd="0" destOrd="0" presId="urn:microsoft.com/office/officeart/2005/8/layout/hierarchy2"/>
    <dgm:cxn modelId="{0A940317-C6EE-4CD1-9AD9-996B1998DF3A}" type="presParOf" srcId="{729A68E9-3623-4D83-A575-1CC898A6E16C}" destId="{4FE050B4-9B2E-42AF-A536-0BCDE2651994}" srcOrd="3" destOrd="0" presId="urn:microsoft.com/office/officeart/2005/8/layout/hierarchy2"/>
    <dgm:cxn modelId="{7D9A7540-439B-4CB2-8670-B225C8824924}" type="presParOf" srcId="{4FE050B4-9B2E-42AF-A536-0BCDE2651994}" destId="{5805857C-4639-4C9D-9230-5940B42F1BF7}" srcOrd="0" destOrd="0" presId="urn:microsoft.com/office/officeart/2005/8/layout/hierarchy2"/>
    <dgm:cxn modelId="{E570B258-A33A-4468-AFA6-E07343B6A6C8}" type="presParOf" srcId="{4FE050B4-9B2E-42AF-A536-0BCDE2651994}" destId="{1BBC0115-7169-42DF-BDA0-021237D66EEB}" srcOrd="1" destOrd="0" presId="urn:microsoft.com/office/officeart/2005/8/layout/hierarchy2"/>
    <dgm:cxn modelId="{A49DBAD0-33EF-4078-9AFD-075211696D20}" type="presParOf" srcId="{1BBC0115-7169-42DF-BDA0-021237D66EEB}" destId="{3DA3399C-FD76-4E97-A892-2909A84E14D7}" srcOrd="0" destOrd="0" presId="urn:microsoft.com/office/officeart/2005/8/layout/hierarchy2"/>
    <dgm:cxn modelId="{8C121647-E7CD-4FFB-8C7A-A0ABE1A2D3A5}" type="presParOf" srcId="{3DA3399C-FD76-4E97-A892-2909A84E14D7}" destId="{92BA34D8-086E-4BD7-87D9-94686BFDA854}" srcOrd="0" destOrd="0" presId="urn:microsoft.com/office/officeart/2005/8/layout/hierarchy2"/>
    <dgm:cxn modelId="{42F8498F-1292-4A21-A2F4-EE03BA44A487}" type="presParOf" srcId="{1BBC0115-7169-42DF-BDA0-021237D66EEB}" destId="{E5171461-3F4A-4746-8697-7184CB31B30D}" srcOrd="1" destOrd="0" presId="urn:microsoft.com/office/officeart/2005/8/layout/hierarchy2"/>
    <dgm:cxn modelId="{8CF96D26-5EC1-4726-9416-77148E6F509C}" type="presParOf" srcId="{E5171461-3F4A-4746-8697-7184CB31B30D}" destId="{44431A1D-A93A-453F-83E1-9EFEEE7E54D3}" srcOrd="0" destOrd="0" presId="urn:microsoft.com/office/officeart/2005/8/layout/hierarchy2"/>
    <dgm:cxn modelId="{5527E6A9-2B4B-478D-B8A7-B4928B66B07D}" type="presParOf" srcId="{E5171461-3F4A-4746-8697-7184CB31B30D}" destId="{876A1078-6C6D-493E-A3F6-2440C2C2A644}" srcOrd="1" destOrd="0" presId="urn:microsoft.com/office/officeart/2005/8/layout/hierarchy2"/>
    <dgm:cxn modelId="{CD7AAFCF-B097-4D66-9FCE-4411E6182EBC}" type="presParOf" srcId="{1BBC0115-7169-42DF-BDA0-021237D66EEB}" destId="{CC2880CA-2C05-476B-9428-4CA0D3EDE3E0}" srcOrd="2" destOrd="0" presId="urn:microsoft.com/office/officeart/2005/8/layout/hierarchy2"/>
    <dgm:cxn modelId="{1CE70825-AB17-496B-A93E-AFE5C8E10125}" type="presParOf" srcId="{CC2880CA-2C05-476B-9428-4CA0D3EDE3E0}" destId="{CE9F62CD-7E51-42E0-ADA5-C3296CDFE4FA}" srcOrd="0" destOrd="0" presId="urn:microsoft.com/office/officeart/2005/8/layout/hierarchy2"/>
    <dgm:cxn modelId="{3D7A352C-72E3-42DF-A647-07BC65C3C6C0}" type="presParOf" srcId="{1BBC0115-7169-42DF-BDA0-021237D66EEB}" destId="{3B2E0CB5-53EA-49DE-AD24-85EAD1AE9892}" srcOrd="3" destOrd="0" presId="urn:microsoft.com/office/officeart/2005/8/layout/hierarchy2"/>
    <dgm:cxn modelId="{2ECCE46A-7FD2-4C90-86A9-F6F9616D7F29}" type="presParOf" srcId="{3B2E0CB5-53EA-49DE-AD24-85EAD1AE9892}" destId="{263812E0-BD55-474F-A33E-B29EFF5F0DA8}" srcOrd="0" destOrd="0" presId="urn:microsoft.com/office/officeart/2005/8/layout/hierarchy2"/>
    <dgm:cxn modelId="{7349AE03-1B1C-483F-A49A-0A40BE417D57}" type="presParOf" srcId="{3B2E0CB5-53EA-49DE-AD24-85EAD1AE9892}" destId="{5550EC4F-CFAD-4FC4-9837-8517D8BC05FD}" srcOrd="1" destOrd="0" presId="urn:microsoft.com/office/officeart/2005/8/layout/hierarchy2"/>
    <dgm:cxn modelId="{63259479-FE6F-4363-9311-6EDB8316D072}" type="presParOf" srcId="{729A68E9-3623-4D83-A575-1CC898A6E16C}" destId="{BF8A39D3-646F-420B-954E-22D7A015333E}" srcOrd="4" destOrd="0" presId="urn:microsoft.com/office/officeart/2005/8/layout/hierarchy2"/>
    <dgm:cxn modelId="{4C1A33A1-8F14-4B51-9B3D-0D62D64DF7E0}" type="presParOf" srcId="{BF8A39D3-646F-420B-954E-22D7A015333E}" destId="{3C27F57E-7E01-420F-A231-4C16C079E8BE}" srcOrd="0" destOrd="0" presId="urn:microsoft.com/office/officeart/2005/8/layout/hierarchy2"/>
    <dgm:cxn modelId="{D3DC57EF-39BB-491C-A0A7-2C4BECE33295}" type="presParOf" srcId="{729A68E9-3623-4D83-A575-1CC898A6E16C}" destId="{651B7D6D-81F4-4968-B881-1197609EE7EA}" srcOrd="5" destOrd="0" presId="urn:microsoft.com/office/officeart/2005/8/layout/hierarchy2"/>
    <dgm:cxn modelId="{69D189D5-B93E-4AA1-9F11-4373C2ACB21C}" type="presParOf" srcId="{651B7D6D-81F4-4968-B881-1197609EE7EA}" destId="{5FB24DC9-F68F-4E7B-A864-60FB1EAA0713}" srcOrd="0" destOrd="0" presId="urn:microsoft.com/office/officeart/2005/8/layout/hierarchy2"/>
    <dgm:cxn modelId="{75A72025-69F2-4D61-B913-C0B006D4E14B}" type="presParOf" srcId="{651B7D6D-81F4-4968-B881-1197609EE7EA}" destId="{4D23A906-CEE6-4A89-A676-D33B76DFFC65}" srcOrd="1" destOrd="0" presId="urn:microsoft.com/office/officeart/2005/8/layout/hierarchy2"/>
    <dgm:cxn modelId="{94C4BC77-7992-4DE6-81FE-96DD3F620F5D}" type="presParOf" srcId="{4D23A906-CEE6-4A89-A676-D33B76DFFC65}" destId="{F88335AF-CE74-48F2-B8C8-6EA61195AEA9}" srcOrd="0" destOrd="0" presId="urn:microsoft.com/office/officeart/2005/8/layout/hierarchy2"/>
    <dgm:cxn modelId="{ECFC4C51-4E34-4B93-8914-3F734FBFBFBA}" type="presParOf" srcId="{F88335AF-CE74-48F2-B8C8-6EA61195AEA9}" destId="{B3FE626C-78A0-4246-B479-1B85DD39F350}" srcOrd="0" destOrd="0" presId="urn:microsoft.com/office/officeart/2005/8/layout/hierarchy2"/>
    <dgm:cxn modelId="{D22422A2-0960-4429-AEC1-31000E383C03}" type="presParOf" srcId="{4D23A906-CEE6-4A89-A676-D33B76DFFC65}" destId="{9594C578-A081-4E24-89B0-756F6C52B64F}" srcOrd="1" destOrd="0" presId="urn:microsoft.com/office/officeart/2005/8/layout/hierarchy2"/>
    <dgm:cxn modelId="{424FB827-6C94-497A-960C-180F499A7B01}" type="presParOf" srcId="{9594C578-A081-4E24-89B0-756F6C52B64F}" destId="{C238C06F-F889-445A-874D-6E74333E95C7}" srcOrd="0" destOrd="0" presId="urn:microsoft.com/office/officeart/2005/8/layout/hierarchy2"/>
    <dgm:cxn modelId="{F7FB2B49-B67B-45D2-8EBD-6F5D1EE58C85}" type="presParOf" srcId="{9594C578-A081-4E24-89B0-756F6C52B64F}" destId="{60CFACAF-8466-4324-86AB-8CCB93BE47DA}" srcOrd="1" destOrd="0" presId="urn:microsoft.com/office/officeart/2005/8/layout/hierarchy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1">
            <a:lumMod val="50000"/>
          </a:schemeClr>
        </a:solidFill>
      </dgm:spPr>
      <dgm:t>
        <a:bodyPr/>
        <a:lstStyle/>
        <a:p>
          <a:r>
            <a:rPr lang="en-US" sz="1400" b="0" dirty="0" smtClean="0">
              <a:solidFill>
                <a:schemeClr val="accent4"/>
              </a:solidFill>
              <a:latin typeface="Times New Roman" panose="02020603050405020304" pitchFamily="18" charset="0"/>
              <a:cs typeface="Times New Roman" panose="02020603050405020304" pitchFamily="18" charset="0"/>
            </a:rPr>
            <a:t>Présentation du projet</a:t>
          </a:r>
          <a:endParaRPr lang="fr-FR" sz="1400" b="0" dirty="0">
            <a:solidFill>
              <a:schemeClr val="accent4"/>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0</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3379DB93-AA8D-4503-9796-A46847272B54}" type="presOf" srcId="{9B1E134C-7B7A-4C46-8566-253789203C59}" destId="{A10B9D3B-D413-4419-B01A-2FDC8C859261}" srcOrd="0" destOrd="0" presId="urn:microsoft.com/office/officeart/2005/8/layout/hChevron3"/>
    <dgm:cxn modelId="{59CB437E-3330-4E2E-A2D6-31363BD5EC20}" srcId="{C2CB3E0E-D5D0-4146-B83E-3BB1FD40CE66}" destId="{5D40B57D-2BCD-4257-B84A-F838B795C01B}" srcOrd="1" destOrd="0" parTransId="{9B6C90C3-6CD0-4DDC-BF50-7BE42E927BF6}" sibTransId="{DC210DCB-714A-48ED-8B36-6F7734FBDA17}"/>
    <dgm:cxn modelId="{A52D5801-CAEE-4FBB-ADF9-75C73263B4DA}" type="presOf" srcId="{5546EE1B-E724-4AB2-9DAA-C2D1B466DC06}" destId="{07847AE0-AADD-4377-81D8-5F15839CFDAA}" srcOrd="0" destOrd="0" presId="urn:microsoft.com/office/officeart/2005/8/layout/hChevron3"/>
    <dgm:cxn modelId="{CD550A8C-4F23-4545-9191-23542E493D47}" type="presOf" srcId="{9D810A0A-795E-4123-A270-EFA50B184F39}" destId="{2B49C14B-EECA-4C7C-9531-D9C92BDBA52C}" srcOrd="0" destOrd="0" presId="urn:microsoft.com/office/officeart/2005/8/layout/hChevron3"/>
    <dgm:cxn modelId="{181137B1-1BB7-47D3-9987-8AAB0B2F121F}" type="presOf" srcId="{C2CB3E0E-D5D0-4146-B83E-3BB1FD40CE66}" destId="{1975BA60-7AA8-40EF-ABF5-1C685B822D99}"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63790EC8-6405-41B8-927A-15CBC253E48F}" type="presOf" srcId="{5D40B57D-2BCD-4257-B84A-F838B795C01B}" destId="{80476667-7797-4131-A288-6813848F6541}" srcOrd="0" destOrd="0" presId="urn:microsoft.com/office/officeart/2005/8/layout/hChevron3"/>
    <dgm:cxn modelId="{30F6C7DE-B592-49BB-8DFC-9951A00543AB}" type="presOf" srcId="{D5F073DB-4D84-4FB1-81FB-1035FA185E68}" destId="{716DC0DA-6620-410A-B878-D295E914B360}" srcOrd="0" destOrd="0" presId="urn:microsoft.com/office/officeart/2005/8/layout/hChevron3"/>
    <dgm:cxn modelId="{D5A0CEE1-1569-4FB7-B727-22CC6A401024}" srcId="{C2CB3E0E-D5D0-4146-B83E-3BB1FD40CE66}" destId="{9D810A0A-795E-4123-A270-EFA50B184F39}" srcOrd="2" destOrd="0" parTransId="{78B448CB-87DB-4418-97CD-4D00676C87A1}" sibTransId="{5F96FE33-D0B0-4797-9161-A9CF180826DD}"/>
    <dgm:cxn modelId="{30B81C0F-39DF-4EBB-8BE0-76C647352ABC}" type="presParOf" srcId="{1975BA60-7AA8-40EF-ABF5-1C685B822D99}" destId="{A10B9D3B-D413-4419-B01A-2FDC8C859261}" srcOrd="0" destOrd="0" presId="urn:microsoft.com/office/officeart/2005/8/layout/hChevron3"/>
    <dgm:cxn modelId="{D8F9D07F-63BC-464C-83E7-E7B8F1970CDC}" type="presParOf" srcId="{1975BA60-7AA8-40EF-ABF5-1C685B822D99}" destId="{0C3AFD45-92A8-4870-9CDA-76F48C451F56}" srcOrd="1" destOrd="0" presId="urn:microsoft.com/office/officeart/2005/8/layout/hChevron3"/>
    <dgm:cxn modelId="{A6E618C6-EC03-4584-A0F6-5FEC1D5CEA34}" type="presParOf" srcId="{1975BA60-7AA8-40EF-ABF5-1C685B822D99}" destId="{80476667-7797-4131-A288-6813848F6541}" srcOrd="2" destOrd="0" presId="urn:microsoft.com/office/officeart/2005/8/layout/hChevron3"/>
    <dgm:cxn modelId="{04ECC0D8-D48E-4908-88EC-E86A17EA5EC5}" type="presParOf" srcId="{1975BA60-7AA8-40EF-ABF5-1C685B822D99}" destId="{2DBAC43C-18F8-46B8-B80F-FF42CAA390FB}" srcOrd="3" destOrd="0" presId="urn:microsoft.com/office/officeart/2005/8/layout/hChevron3"/>
    <dgm:cxn modelId="{0B8A327D-F3DF-437B-9136-767CCC6D79AE}" type="presParOf" srcId="{1975BA60-7AA8-40EF-ABF5-1C685B822D99}" destId="{2B49C14B-EECA-4C7C-9531-D9C92BDBA52C}" srcOrd="4" destOrd="0" presId="urn:microsoft.com/office/officeart/2005/8/layout/hChevron3"/>
    <dgm:cxn modelId="{42F773D4-4E34-4ADD-9E93-FAD950E9C377}" type="presParOf" srcId="{1975BA60-7AA8-40EF-ABF5-1C685B822D99}" destId="{8FE0442B-3B7E-428C-BF23-DC45D5ABF403}" srcOrd="5" destOrd="0" presId="urn:microsoft.com/office/officeart/2005/8/layout/hChevron3"/>
    <dgm:cxn modelId="{86A10448-1965-4A46-B1F3-9478A1C9102C}" type="presParOf" srcId="{1975BA60-7AA8-40EF-ABF5-1C685B822D99}" destId="{716DC0DA-6620-410A-B878-D295E914B360}" srcOrd="6" destOrd="0" presId="urn:microsoft.com/office/officeart/2005/8/layout/hChevron3"/>
    <dgm:cxn modelId="{C60F1D5E-9643-4E87-B432-3496E1F91E97}" type="presParOf" srcId="{1975BA60-7AA8-40EF-ABF5-1C685B822D99}" destId="{BCB263FC-93C4-4F3E-B303-ABE9913C01B2}" srcOrd="7" destOrd="0" presId="urn:microsoft.com/office/officeart/2005/8/layout/hChevron3"/>
    <dgm:cxn modelId="{54DE99CB-9DFE-4111-80F0-45BCC514E201}"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0.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a:t>
          </a:r>
          <a:r>
            <a:rPr lang="en-US" sz="1400" b="0" dirty="0" smtClean="0">
              <a:solidFill>
                <a:schemeClr val="accent5"/>
              </a:solidFill>
              <a:latin typeface="Times New Roman" panose="02020603050405020304" pitchFamily="18" charset="0"/>
              <a:cs typeface="Times New Roman" panose="02020603050405020304" pitchFamily="18" charset="0"/>
            </a:rPr>
            <a:t>2</a:t>
          </a:r>
          <a:endParaRPr lang="fr-FR" sz="1400" b="0" i="0" dirty="0">
            <a:solidFill>
              <a:schemeClr val="accent5"/>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7828">
        <dgm:presLayoutVars>
          <dgm:bulletEnabled val="1"/>
        </dgm:presLayoutVars>
      </dgm:prSet>
      <dgm:spPr/>
      <dgm:t>
        <a:bodyPr/>
        <a:lstStyle/>
        <a:p>
          <a:endParaRPr lang="fr-FR"/>
        </a:p>
      </dgm:t>
    </dgm:pt>
  </dgm:ptLst>
  <dgm:cxnLst>
    <dgm:cxn modelId="{59CB437E-3330-4E2E-A2D6-31363BD5EC20}" srcId="{C2CB3E0E-D5D0-4146-B83E-3BB1FD40CE66}" destId="{5D40B57D-2BCD-4257-B84A-F838B795C01B}" srcOrd="1" destOrd="0" parTransId="{9B6C90C3-6CD0-4DDC-BF50-7BE42E927BF6}" sibTransId="{DC210DCB-714A-48ED-8B36-6F7734FBDA17}"/>
    <dgm:cxn modelId="{B396AC6C-D440-4B94-9ACE-0F1B5D92D7CC}" type="presOf" srcId="{9D810A0A-795E-4123-A270-EFA50B184F39}" destId="{2B49C14B-EECA-4C7C-9531-D9C92BDBA52C}" srcOrd="0" destOrd="0" presId="urn:microsoft.com/office/officeart/2005/8/layout/hChevron3"/>
    <dgm:cxn modelId="{C1725390-D2E0-4EE5-B176-8DC722810F1A}" type="presOf" srcId="{5D40B57D-2BCD-4257-B84A-F838B795C01B}" destId="{80476667-7797-4131-A288-6813848F6541}" srcOrd="0" destOrd="0" presId="urn:microsoft.com/office/officeart/2005/8/layout/hChevron3"/>
    <dgm:cxn modelId="{E91A1ABD-15C3-4357-8B01-FF729FB5AC5E}" type="presOf" srcId="{9B1E134C-7B7A-4C46-8566-253789203C59}" destId="{A10B9D3B-D413-4419-B01A-2FDC8C859261}" srcOrd="0" destOrd="0" presId="urn:microsoft.com/office/officeart/2005/8/layout/hChevron3"/>
    <dgm:cxn modelId="{F51C9895-7566-42AE-9FE2-26C8952F9051}" type="presOf" srcId="{5546EE1B-E724-4AB2-9DAA-C2D1B466DC06}" destId="{07847AE0-AADD-4377-81D8-5F15839CFDAA}"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F954FF5D-AC97-450E-BA27-FBC9D57E5ED0}" type="presOf" srcId="{D5F073DB-4D84-4FB1-81FB-1035FA185E68}" destId="{716DC0DA-6620-410A-B878-D295E914B360}" srcOrd="0" destOrd="0" presId="urn:microsoft.com/office/officeart/2005/8/layout/hChevron3"/>
    <dgm:cxn modelId="{26DA2CF4-9B47-41ED-9FE4-C89B1970EA80}" type="presOf" srcId="{C2CB3E0E-D5D0-4146-B83E-3BB1FD40CE66}" destId="{1975BA60-7AA8-40EF-ABF5-1C685B822D99}" srcOrd="0" destOrd="0" presId="urn:microsoft.com/office/officeart/2005/8/layout/hChevron3"/>
    <dgm:cxn modelId="{D5A0CEE1-1569-4FB7-B727-22CC6A401024}" srcId="{C2CB3E0E-D5D0-4146-B83E-3BB1FD40CE66}" destId="{9D810A0A-795E-4123-A270-EFA50B184F39}" srcOrd="2" destOrd="0" parTransId="{78B448CB-87DB-4418-97CD-4D00676C87A1}" sibTransId="{5F96FE33-D0B0-4797-9161-A9CF180826DD}"/>
    <dgm:cxn modelId="{30E65D5D-4B7B-4DBB-B242-2C2F921C26E8}" type="presParOf" srcId="{1975BA60-7AA8-40EF-ABF5-1C685B822D99}" destId="{A10B9D3B-D413-4419-B01A-2FDC8C859261}" srcOrd="0" destOrd="0" presId="urn:microsoft.com/office/officeart/2005/8/layout/hChevron3"/>
    <dgm:cxn modelId="{BA8F2B9C-C368-482F-B98F-B60B2791AADE}" type="presParOf" srcId="{1975BA60-7AA8-40EF-ABF5-1C685B822D99}" destId="{0C3AFD45-92A8-4870-9CDA-76F48C451F56}" srcOrd="1" destOrd="0" presId="urn:microsoft.com/office/officeart/2005/8/layout/hChevron3"/>
    <dgm:cxn modelId="{927CE514-E55C-4DE6-AD22-1E0E3E05AE52}" type="presParOf" srcId="{1975BA60-7AA8-40EF-ABF5-1C685B822D99}" destId="{80476667-7797-4131-A288-6813848F6541}" srcOrd="2" destOrd="0" presId="urn:microsoft.com/office/officeart/2005/8/layout/hChevron3"/>
    <dgm:cxn modelId="{02E0555F-8F52-4014-8D87-893099057CA5}" type="presParOf" srcId="{1975BA60-7AA8-40EF-ABF5-1C685B822D99}" destId="{2DBAC43C-18F8-46B8-B80F-FF42CAA390FB}" srcOrd="3" destOrd="0" presId="urn:microsoft.com/office/officeart/2005/8/layout/hChevron3"/>
    <dgm:cxn modelId="{B0582973-2C68-4075-973F-AE0DD439E387}" type="presParOf" srcId="{1975BA60-7AA8-40EF-ABF5-1C685B822D99}" destId="{2B49C14B-EECA-4C7C-9531-D9C92BDBA52C}" srcOrd="4" destOrd="0" presId="urn:microsoft.com/office/officeart/2005/8/layout/hChevron3"/>
    <dgm:cxn modelId="{80CD9937-E9CF-40D1-8499-A03C8794C0B2}" type="presParOf" srcId="{1975BA60-7AA8-40EF-ABF5-1C685B822D99}" destId="{8FE0442B-3B7E-428C-BF23-DC45D5ABF403}" srcOrd="5" destOrd="0" presId="urn:microsoft.com/office/officeart/2005/8/layout/hChevron3"/>
    <dgm:cxn modelId="{71F9A16B-5D0F-4EEC-BE99-A58493CD1B5C}" type="presParOf" srcId="{1975BA60-7AA8-40EF-ABF5-1C685B822D99}" destId="{716DC0DA-6620-410A-B878-D295E914B360}" srcOrd="6" destOrd="0" presId="urn:microsoft.com/office/officeart/2005/8/layout/hChevron3"/>
    <dgm:cxn modelId="{535668A9-F558-4FE8-879D-1183F79F5DD2}" type="presParOf" srcId="{1975BA60-7AA8-40EF-ABF5-1C685B822D99}" destId="{BCB263FC-93C4-4F3E-B303-ABE9913C01B2}" srcOrd="7" destOrd="0" presId="urn:microsoft.com/office/officeart/2005/8/layout/hChevron3"/>
    <dgm:cxn modelId="{1CA0A553-4180-4105-8ED8-2A341EF0963B}"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1.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a:t>
          </a:r>
          <a:r>
            <a:rPr lang="en-US" sz="1400" b="0" dirty="0" smtClean="0">
              <a:solidFill>
                <a:schemeClr val="accent5"/>
              </a:solidFill>
              <a:latin typeface="Times New Roman" panose="02020603050405020304" pitchFamily="18" charset="0"/>
              <a:cs typeface="Times New Roman" panose="02020603050405020304" pitchFamily="18" charset="0"/>
            </a:rPr>
            <a:t>2</a:t>
          </a:r>
          <a:endParaRPr lang="fr-FR" sz="1400" b="0" i="0" dirty="0">
            <a:solidFill>
              <a:schemeClr val="accent5"/>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7828">
        <dgm:presLayoutVars>
          <dgm:bulletEnabled val="1"/>
        </dgm:presLayoutVars>
      </dgm:prSet>
      <dgm:spPr/>
      <dgm:t>
        <a:bodyPr/>
        <a:lstStyle/>
        <a:p>
          <a:endParaRPr lang="fr-FR"/>
        </a:p>
      </dgm:t>
    </dgm:pt>
  </dgm:ptLst>
  <dgm:cxnLst>
    <dgm:cxn modelId="{EBB54761-401B-45D8-A533-93619A77A79A}" type="presOf" srcId="{9B1E134C-7B7A-4C46-8566-253789203C59}" destId="{A10B9D3B-D413-4419-B01A-2FDC8C859261}" srcOrd="0" destOrd="0" presId="urn:microsoft.com/office/officeart/2005/8/layout/hChevron3"/>
    <dgm:cxn modelId="{59CB437E-3330-4E2E-A2D6-31363BD5EC20}" srcId="{C2CB3E0E-D5D0-4146-B83E-3BB1FD40CE66}" destId="{5D40B57D-2BCD-4257-B84A-F838B795C01B}" srcOrd="1" destOrd="0" parTransId="{9B6C90C3-6CD0-4DDC-BF50-7BE42E927BF6}" sibTransId="{DC210DCB-714A-48ED-8B36-6F7734FBDA17}"/>
    <dgm:cxn modelId="{EFBAF042-75F1-4601-AFA1-15A22A479D7C}" type="presOf" srcId="{5D40B57D-2BCD-4257-B84A-F838B795C01B}" destId="{80476667-7797-4131-A288-6813848F6541}" srcOrd="0" destOrd="0" presId="urn:microsoft.com/office/officeart/2005/8/layout/hChevron3"/>
    <dgm:cxn modelId="{51E77092-1E0A-40EE-BE78-AB67DBF43A54}" type="presOf" srcId="{C2CB3E0E-D5D0-4146-B83E-3BB1FD40CE66}" destId="{1975BA60-7AA8-40EF-ABF5-1C685B822D99}"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27A68FE2-9632-45A6-A486-6B414E2AD38F}" type="presOf" srcId="{D5F073DB-4D84-4FB1-81FB-1035FA185E68}" destId="{716DC0DA-6620-410A-B878-D295E914B360}" srcOrd="0" destOrd="0" presId="urn:microsoft.com/office/officeart/2005/8/layout/hChevron3"/>
    <dgm:cxn modelId="{B80B4763-0B77-497C-8ABA-927CDC0696B2}" srcId="{C2CB3E0E-D5D0-4146-B83E-3BB1FD40CE66}" destId="{D5F073DB-4D84-4FB1-81FB-1035FA185E68}" srcOrd="3" destOrd="0" parTransId="{7385C7B9-C778-4769-ACEF-5777D728B6A2}" sibTransId="{D205FC61-FE7F-4837-A4BC-114EBEDBCABA}"/>
    <dgm:cxn modelId="{03BD7EC7-ED3C-486D-AF99-D50A0FC4F1E2}" srcId="{C2CB3E0E-D5D0-4146-B83E-3BB1FD40CE66}" destId="{9B1E134C-7B7A-4C46-8566-253789203C59}" srcOrd="0" destOrd="0" parTransId="{E83F4DBC-54CB-4F76-AF2F-F9A5110B843B}" sibTransId="{A5686EDD-BCF0-4EF1-9088-90C3EF25611D}"/>
    <dgm:cxn modelId="{AFDFEDF4-1A08-4E51-BEE3-ED7A097FCBC1}" type="presOf" srcId="{5546EE1B-E724-4AB2-9DAA-C2D1B466DC06}" destId="{07847AE0-AADD-4377-81D8-5F15839CFDAA}" srcOrd="0" destOrd="0" presId="urn:microsoft.com/office/officeart/2005/8/layout/hChevron3"/>
    <dgm:cxn modelId="{D5A0CEE1-1569-4FB7-B727-22CC6A401024}" srcId="{C2CB3E0E-D5D0-4146-B83E-3BB1FD40CE66}" destId="{9D810A0A-795E-4123-A270-EFA50B184F39}" srcOrd="2" destOrd="0" parTransId="{78B448CB-87DB-4418-97CD-4D00676C87A1}" sibTransId="{5F96FE33-D0B0-4797-9161-A9CF180826DD}"/>
    <dgm:cxn modelId="{9144FC8F-D77A-49CD-88C4-A3816E88BDE6}" type="presOf" srcId="{9D810A0A-795E-4123-A270-EFA50B184F39}" destId="{2B49C14B-EECA-4C7C-9531-D9C92BDBA52C}" srcOrd="0" destOrd="0" presId="urn:microsoft.com/office/officeart/2005/8/layout/hChevron3"/>
    <dgm:cxn modelId="{49874324-038F-45C0-8C9F-277C6C68EA26}" type="presParOf" srcId="{1975BA60-7AA8-40EF-ABF5-1C685B822D99}" destId="{A10B9D3B-D413-4419-B01A-2FDC8C859261}" srcOrd="0" destOrd="0" presId="urn:microsoft.com/office/officeart/2005/8/layout/hChevron3"/>
    <dgm:cxn modelId="{139926A9-E0A8-4D62-82CF-663F58AF407D}" type="presParOf" srcId="{1975BA60-7AA8-40EF-ABF5-1C685B822D99}" destId="{0C3AFD45-92A8-4870-9CDA-76F48C451F56}" srcOrd="1" destOrd="0" presId="urn:microsoft.com/office/officeart/2005/8/layout/hChevron3"/>
    <dgm:cxn modelId="{5FDF6624-9951-48FC-8321-24E9DEC7E819}" type="presParOf" srcId="{1975BA60-7AA8-40EF-ABF5-1C685B822D99}" destId="{80476667-7797-4131-A288-6813848F6541}" srcOrd="2" destOrd="0" presId="urn:microsoft.com/office/officeart/2005/8/layout/hChevron3"/>
    <dgm:cxn modelId="{30CCA5B3-A8BA-4C9F-BE3F-D868659D62AB}" type="presParOf" srcId="{1975BA60-7AA8-40EF-ABF5-1C685B822D99}" destId="{2DBAC43C-18F8-46B8-B80F-FF42CAA390FB}" srcOrd="3" destOrd="0" presId="urn:microsoft.com/office/officeart/2005/8/layout/hChevron3"/>
    <dgm:cxn modelId="{F128B1C6-5813-409F-BEB5-BD963AC6E15A}" type="presParOf" srcId="{1975BA60-7AA8-40EF-ABF5-1C685B822D99}" destId="{2B49C14B-EECA-4C7C-9531-D9C92BDBA52C}" srcOrd="4" destOrd="0" presId="urn:microsoft.com/office/officeart/2005/8/layout/hChevron3"/>
    <dgm:cxn modelId="{676DE9F3-F694-4E8C-BA97-114D2C3D646D}" type="presParOf" srcId="{1975BA60-7AA8-40EF-ABF5-1C685B822D99}" destId="{8FE0442B-3B7E-428C-BF23-DC45D5ABF403}" srcOrd="5" destOrd="0" presId="urn:microsoft.com/office/officeart/2005/8/layout/hChevron3"/>
    <dgm:cxn modelId="{A7A598C6-5771-4B04-AC4B-1E61061E58AA}" type="presParOf" srcId="{1975BA60-7AA8-40EF-ABF5-1C685B822D99}" destId="{716DC0DA-6620-410A-B878-D295E914B360}" srcOrd="6" destOrd="0" presId="urn:microsoft.com/office/officeart/2005/8/layout/hChevron3"/>
    <dgm:cxn modelId="{04DDBC18-5C45-4E9A-AE7A-B3CC262CAB38}" type="presParOf" srcId="{1975BA60-7AA8-40EF-ABF5-1C685B822D99}" destId="{BCB263FC-93C4-4F3E-B303-ABE9913C01B2}" srcOrd="7" destOrd="0" presId="urn:microsoft.com/office/officeart/2005/8/layout/hChevron3"/>
    <dgm:cxn modelId="{9895F629-B263-4E1D-9A20-F9C7B81A11F8}"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2.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a:t>
          </a:r>
          <a:r>
            <a:rPr lang="en-US" sz="1400" b="0" dirty="0" smtClean="0">
              <a:solidFill>
                <a:schemeClr val="accent5"/>
              </a:solidFill>
              <a:latin typeface="Times New Roman" panose="02020603050405020304" pitchFamily="18" charset="0"/>
              <a:cs typeface="Times New Roman" panose="02020603050405020304" pitchFamily="18" charset="0"/>
            </a:rPr>
            <a:t>2</a:t>
          </a:r>
          <a:endParaRPr lang="fr-FR" sz="1400" b="0" i="0" dirty="0">
            <a:solidFill>
              <a:schemeClr val="accent5"/>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7828">
        <dgm:presLayoutVars>
          <dgm:bulletEnabled val="1"/>
        </dgm:presLayoutVars>
      </dgm:prSet>
      <dgm:spPr/>
      <dgm:t>
        <a:bodyPr/>
        <a:lstStyle/>
        <a:p>
          <a:endParaRPr lang="fr-FR"/>
        </a:p>
      </dgm:t>
    </dgm:pt>
  </dgm:ptLst>
  <dgm:cxnLst>
    <dgm:cxn modelId="{523EA486-F1A4-4F83-9B96-3936CD50E915}" type="presOf" srcId="{D5F073DB-4D84-4FB1-81FB-1035FA185E68}" destId="{716DC0DA-6620-410A-B878-D295E914B360}" srcOrd="0" destOrd="0" presId="urn:microsoft.com/office/officeart/2005/8/layout/hChevron3"/>
    <dgm:cxn modelId="{59CB437E-3330-4E2E-A2D6-31363BD5EC20}" srcId="{C2CB3E0E-D5D0-4146-B83E-3BB1FD40CE66}" destId="{5D40B57D-2BCD-4257-B84A-F838B795C01B}" srcOrd="1" destOrd="0" parTransId="{9B6C90C3-6CD0-4DDC-BF50-7BE42E927BF6}" sibTransId="{DC210DCB-714A-48ED-8B36-6F7734FBDA17}"/>
    <dgm:cxn modelId="{706D9523-76A9-4142-9070-B17BB8786578}" type="presOf" srcId="{5D40B57D-2BCD-4257-B84A-F838B795C01B}" destId="{80476667-7797-4131-A288-6813848F6541}" srcOrd="0" destOrd="0" presId="urn:microsoft.com/office/officeart/2005/8/layout/hChevron3"/>
    <dgm:cxn modelId="{11CB48D7-2FC9-4EC6-8547-B1BDE021D14C}" type="presOf" srcId="{C2CB3E0E-D5D0-4146-B83E-3BB1FD40CE66}" destId="{1975BA60-7AA8-40EF-ABF5-1C685B822D99}" srcOrd="0" destOrd="0" presId="urn:microsoft.com/office/officeart/2005/8/layout/hChevron3"/>
    <dgm:cxn modelId="{7AD0BE9A-2B91-474A-80EE-592E4564D439}" type="presOf" srcId="{9D810A0A-795E-4123-A270-EFA50B184F39}" destId="{2B49C14B-EECA-4C7C-9531-D9C92BDBA52C}" srcOrd="0" destOrd="0" presId="urn:microsoft.com/office/officeart/2005/8/layout/hChevron3"/>
    <dgm:cxn modelId="{D9E81AC6-384A-4637-B5C6-472C0F794126}" type="presOf" srcId="{9B1E134C-7B7A-4C46-8566-253789203C59}" destId="{A10B9D3B-D413-4419-B01A-2FDC8C859261}"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2E9992D2-3413-457B-96DD-2D973BA2806D}" type="presOf" srcId="{5546EE1B-E724-4AB2-9DAA-C2D1B466DC06}" destId="{07847AE0-AADD-4377-81D8-5F15839CFDAA}" srcOrd="0" destOrd="0" presId="urn:microsoft.com/office/officeart/2005/8/layout/hChevron3"/>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D5A0CEE1-1569-4FB7-B727-22CC6A401024}" srcId="{C2CB3E0E-D5D0-4146-B83E-3BB1FD40CE66}" destId="{9D810A0A-795E-4123-A270-EFA50B184F39}" srcOrd="2" destOrd="0" parTransId="{78B448CB-87DB-4418-97CD-4D00676C87A1}" sibTransId="{5F96FE33-D0B0-4797-9161-A9CF180826DD}"/>
    <dgm:cxn modelId="{800F63A1-CF23-4322-B931-F33C26BE08B7}" type="presParOf" srcId="{1975BA60-7AA8-40EF-ABF5-1C685B822D99}" destId="{A10B9D3B-D413-4419-B01A-2FDC8C859261}" srcOrd="0" destOrd="0" presId="urn:microsoft.com/office/officeart/2005/8/layout/hChevron3"/>
    <dgm:cxn modelId="{1A51B2F1-349F-447C-8637-C72554EE1588}" type="presParOf" srcId="{1975BA60-7AA8-40EF-ABF5-1C685B822D99}" destId="{0C3AFD45-92A8-4870-9CDA-76F48C451F56}" srcOrd="1" destOrd="0" presId="urn:microsoft.com/office/officeart/2005/8/layout/hChevron3"/>
    <dgm:cxn modelId="{D87EAAA7-F323-40AE-9B0E-C0DDC9C36253}" type="presParOf" srcId="{1975BA60-7AA8-40EF-ABF5-1C685B822D99}" destId="{80476667-7797-4131-A288-6813848F6541}" srcOrd="2" destOrd="0" presId="urn:microsoft.com/office/officeart/2005/8/layout/hChevron3"/>
    <dgm:cxn modelId="{3E7AC477-27F3-4BBC-A9DB-5AE77996250B}" type="presParOf" srcId="{1975BA60-7AA8-40EF-ABF5-1C685B822D99}" destId="{2DBAC43C-18F8-46B8-B80F-FF42CAA390FB}" srcOrd="3" destOrd="0" presId="urn:microsoft.com/office/officeart/2005/8/layout/hChevron3"/>
    <dgm:cxn modelId="{E754034C-92F0-4EB3-A0F0-E71E0C44C2B1}" type="presParOf" srcId="{1975BA60-7AA8-40EF-ABF5-1C685B822D99}" destId="{2B49C14B-EECA-4C7C-9531-D9C92BDBA52C}" srcOrd="4" destOrd="0" presId="urn:microsoft.com/office/officeart/2005/8/layout/hChevron3"/>
    <dgm:cxn modelId="{A81DE8D0-2666-4997-B42B-758083B00321}" type="presParOf" srcId="{1975BA60-7AA8-40EF-ABF5-1C685B822D99}" destId="{8FE0442B-3B7E-428C-BF23-DC45D5ABF403}" srcOrd="5" destOrd="0" presId="urn:microsoft.com/office/officeart/2005/8/layout/hChevron3"/>
    <dgm:cxn modelId="{FC37BA1E-8F72-49F4-8AB3-DBA98BB9B0F8}" type="presParOf" srcId="{1975BA60-7AA8-40EF-ABF5-1C685B822D99}" destId="{716DC0DA-6620-410A-B878-D295E914B360}" srcOrd="6" destOrd="0" presId="urn:microsoft.com/office/officeart/2005/8/layout/hChevron3"/>
    <dgm:cxn modelId="{78AAA139-BB06-479C-B650-D72E96AE4444}" type="presParOf" srcId="{1975BA60-7AA8-40EF-ABF5-1C685B822D99}" destId="{BCB263FC-93C4-4F3E-B303-ABE9913C01B2}" srcOrd="7" destOrd="0" presId="urn:microsoft.com/office/officeart/2005/8/layout/hChevron3"/>
    <dgm:cxn modelId="{4D8D5296-5B59-4D8E-9907-214132B6894A}"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3.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a:t>
          </a:r>
          <a:r>
            <a:rPr lang="en-US" sz="1400" b="0" dirty="0" smtClean="0">
              <a:solidFill>
                <a:schemeClr val="accent5"/>
              </a:solidFill>
              <a:latin typeface="Times New Roman" panose="02020603050405020304" pitchFamily="18" charset="0"/>
              <a:cs typeface="Times New Roman" panose="02020603050405020304" pitchFamily="18" charset="0"/>
            </a:rPr>
            <a:t>2</a:t>
          </a:r>
          <a:endParaRPr lang="fr-FR" sz="1400" b="0" i="0" dirty="0">
            <a:solidFill>
              <a:schemeClr val="accent5"/>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7828">
        <dgm:presLayoutVars>
          <dgm:bulletEnabled val="1"/>
        </dgm:presLayoutVars>
      </dgm:prSet>
      <dgm:spPr/>
      <dgm:t>
        <a:bodyPr/>
        <a:lstStyle/>
        <a:p>
          <a:endParaRPr lang="fr-FR"/>
        </a:p>
      </dgm:t>
    </dgm:pt>
  </dgm:ptLst>
  <dgm:cxnLst>
    <dgm:cxn modelId="{59CB437E-3330-4E2E-A2D6-31363BD5EC20}" srcId="{C2CB3E0E-D5D0-4146-B83E-3BB1FD40CE66}" destId="{5D40B57D-2BCD-4257-B84A-F838B795C01B}" srcOrd="1" destOrd="0" parTransId="{9B6C90C3-6CD0-4DDC-BF50-7BE42E927BF6}" sibTransId="{DC210DCB-714A-48ED-8B36-6F7734FBDA17}"/>
    <dgm:cxn modelId="{7BD17053-2C54-40B0-B01D-E808B42B9435}" type="presOf" srcId="{5546EE1B-E724-4AB2-9DAA-C2D1B466DC06}" destId="{07847AE0-AADD-4377-81D8-5F15839CFDAA}" srcOrd="0" destOrd="0" presId="urn:microsoft.com/office/officeart/2005/8/layout/hChevron3"/>
    <dgm:cxn modelId="{66010238-DA58-4257-B2BF-50A19550ACD3}" type="presOf" srcId="{5D40B57D-2BCD-4257-B84A-F838B795C01B}" destId="{80476667-7797-4131-A288-6813848F6541}" srcOrd="0" destOrd="0" presId="urn:microsoft.com/office/officeart/2005/8/layout/hChevron3"/>
    <dgm:cxn modelId="{147B58FD-F1EC-4F2F-BCDC-6C58427643BF}" type="presOf" srcId="{9D810A0A-795E-4123-A270-EFA50B184F39}" destId="{2B49C14B-EECA-4C7C-9531-D9C92BDBA52C}" srcOrd="0" destOrd="0" presId="urn:microsoft.com/office/officeart/2005/8/layout/hChevron3"/>
    <dgm:cxn modelId="{776C727E-3163-474D-8733-5A0FBB3FFF10}" type="presOf" srcId="{9B1E134C-7B7A-4C46-8566-253789203C59}" destId="{A10B9D3B-D413-4419-B01A-2FDC8C859261}" srcOrd="0" destOrd="0" presId="urn:microsoft.com/office/officeart/2005/8/layout/hChevron3"/>
    <dgm:cxn modelId="{1B8AE492-2018-4547-8F2A-38F600ECE073}" type="presOf" srcId="{C2CB3E0E-D5D0-4146-B83E-3BB1FD40CE66}" destId="{1975BA60-7AA8-40EF-ABF5-1C685B822D99}"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D5A0CEE1-1569-4FB7-B727-22CC6A401024}" srcId="{C2CB3E0E-D5D0-4146-B83E-3BB1FD40CE66}" destId="{9D810A0A-795E-4123-A270-EFA50B184F39}" srcOrd="2" destOrd="0" parTransId="{78B448CB-87DB-4418-97CD-4D00676C87A1}" sibTransId="{5F96FE33-D0B0-4797-9161-A9CF180826DD}"/>
    <dgm:cxn modelId="{9A581669-9CF4-4C4A-B3D0-E4863A93BDF7}" type="presOf" srcId="{D5F073DB-4D84-4FB1-81FB-1035FA185E68}" destId="{716DC0DA-6620-410A-B878-D295E914B360}" srcOrd="0" destOrd="0" presId="urn:microsoft.com/office/officeart/2005/8/layout/hChevron3"/>
    <dgm:cxn modelId="{448D137E-9A02-4799-A546-A09FD5068BD6}" type="presParOf" srcId="{1975BA60-7AA8-40EF-ABF5-1C685B822D99}" destId="{A10B9D3B-D413-4419-B01A-2FDC8C859261}" srcOrd="0" destOrd="0" presId="urn:microsoft.com/office/officeart/2005/8/layout/hChevron3"/>
    <dgm:cxn modelId="{F8D043ED-FFFC-4F66-95AF-2628E183038A}" type="presParOf" srcId="{1975BA60-7AA8-40EF-ABF5-1C685B822D99}" destId="{0C3AFD45-92A8-4870-9CDA-76F48C451F56}" srcOrd="1" destOrd="0" presId="urn:microsoft.com/office/officeart/2005/8/layout/hChevron3"/>
    <dgm:cxn modelId="{51053C9B-A987-4B8E-A08A-532F78EB5843}" type="presParOf" srcId="{1975BA60-7AA8-40EF-ABF5-1C685B822D99}" destId="{80476667-7797-4131-A288-6813848F6541}" srcOrd="2" destOrd="0" presId="urn:microsoft.com/office/officeart/2005/8/layout/hChevron3"/>
    <dgm:cxn modelId="{E01CAB3A-AFDB-45F6-995D-0D1787D18185}" type="presParOf" srcId="{1975BA60-7AA8-40EF-ABF5-1C685B822D99}" destId="{2DBAC43C-18F8-46B8-B80F-FF42CAA390FB}" srcOrd="3" destOrd="0" presId="urn:microsoft.com/office/officeart/2005/8/layout/hChevron3"/>
    <dgm:cxn modelId="{69C68A4F-F132-4954-AD42-F4B8ADDCBD43}" type="presParOf" srcId="{1975BA60-7AA8-40EF-ABF5-1C685B822D99}" destId="{2B49C14B-EECA-4C7C-9531-D9C92BDBA52C}" srcOrd="4" destOrd="0" presId="urn:microsoft.com/office/officeart/2005/8/layout/hChevron3"/>
    <dgm:cxn modelId="{962C14EB-ED30-446C-9B50-147D8F2D310D}" type="presParOf" srcId="{1975BA60-7AA8-40EF-ABF5-1C685B822D99}" destId="{8FE0442B-3B7E-428C-BF23-DC45D5ABF403}" srcOrd="5" destOrd="0" presId="urn:microsoft.com/office/officeart/2005/8/layout/hChevron3"/>
    <dgm:cxn modelId="{4C9D2740-2F66-4ABD-957A-4D55DDA9EBE0}" type="presParOf" srcId="{1975BA60-7AA8-40EF-ABF5-1C685B822D99}" destId="{716DC0DA-6620-410A-B878-D295E914B360}" srcOrd="6" destOrd="0" presId="urn:microsoft.com/office/officeart/2005/8/layout/hChevron3"/>
    <dgm:cxn modelId="{04984AE9-AE5E-4E26-80DC-27C04E5EB0A4}" type="presParOf" srcId="{1975BA60-7AA8-40EF-ABF5-1C685B822D99}" destId="{BCB263FC-93C4-4F3E-B303-ABE9913C01B2}" srcOrd="7" destOrd="0" presId="urn:microsoft.com/office/officeart/2005/8/layout/hChevron3"/>
    <dgm:cxn modelId="{A7EEF637-5A19-4FEB-93FF-579C46165F30}"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4.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a:t>
          </a:r>
          <a:r>
            <a:rPr lang="en-US" sz="1400" b="0" dirty="0" smtClean="0">
              <a:solidFill>
                <a:schemeClr val="accent5"/>
              </a:solidFill>
              <a:latin typeface="Times New Roman" panose="02020603050405020304" pitchFamily="18" charset="0"/>
              <a:cs typeface="Times New Roman" panose="02020603050405020304" pitchFamily="18" charset="0"/>
            </a:rPr>
            <a:t>2</a:t>
          </a:r>
          <a:endParaRPr lang="fr-FR" sz="1400" b="0" i="0" dirty="0">
            <a:solidFill>
              <a:schemeClr val="accent5"/>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7828">
        <dgm:presLayoutVars>
          <dgm:bulletEnabled val="1"/>
        </dgm:presLayoutVars>
      </dgm:prSet>
      <dgm:spPr/>
      <dgm:t>
        <a:bodyPr/>
        <a:lstStyle/>
        <a:p>
          <a:endParaRPr lang="fr-FR"/>
        </a:p>
      </dgm:t>
    </dgm:pt>
  </dgm:ptLst>
  <dgm:cxnLst>
    <dgm:cxn modelId="{59CB437E-3330-4E2E-A2D6-31363BD5EC20}" srcId="{C2CB3E0E-D5D0-4146-B83E-3BB1FD40CE66}" destId="{5D40B57D-2BCD-4257-B84A-F838B795C01B}" srcOrd="1" destOrd="0" parTransId="{9B6C90C3-6CD0-4DDC-BF50-7BE42E927BF6}" sibTransId="{DC210DCB-714A-48ED-8B36-6F7734FBDA17}"/>
    <dgm:cxn modelId="{09B9549D-489C-4206-9AA5-8454384F7C33}" type="presOf" srcId="{C2CB3E0E-D5D0-4146-B83E-3BB1FD40CE66}" destId="{1975BA60-7AA8-40EF-ABF5-1C685B822D99}" srcOrd="0" destOrd="0" presId="urn:microsoft.com/office/officeart/2005/8/layout/hChevron3"/>
    <dgm:cxn modelId="{935178F9-A65D-4F97-8DF5-097E5B5A454B}" type="presOf" srcId="{5546EE1B-E724-4AB2-9DAA-C2D1B466DC06}" destId="{07847AE0-AADD-4377-81D8-5F15839CFDAA}" srcOrd="0" destOrd="0" presId="urn:microsoft.com/office/officeart/2005/8/layout/hChevron3"/>
    <dgm:cxn modelId="{C0568DFD-57E9-4CD5-A676-ED2A5BF3B2BD}" type="presOf" srcId="{9B1E134C-7B7A-4C46-8566-253789203C59}" destId="{A10B9D3B-D413-4419-B01A-2FDC8C859261}"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1D0E226B-D17C-4D56-B7D2-33DFCBF1D0B6}" type="presOf" srcId="{D5F073DB-4D84-4FB1-81FB-1035FA185E68}" destId="{716DC0DA-6620-410A-B878-D295E914B360}" srcOrd="0" destOrd="0" presId="urn:microsoft.com/office/officeart/2005/8/layout/hChevron3"/>
    <dgm:cxn modelId="{FC23B378-71A0-460D-AB1F-5729CCE46EC3}" type="presOf" srcId="{9D810A0A-795E-4123-A270-EFA50B184F39}" destId="{2B49C14B-EECA-4C7C-9531-D9C92BDBA52C}" srcOrd="0" destOrd="0" presId="urn:microsoft.com/office/officeart/2005/8/layout/hChevron3"/>
    <dgm:cxn modelId="{D5A0CEE1-1569-4FB7-B727-22CC6A401024}" srcId="{C2CB3E0E-D5D0-4146-B83E-3BB1FD40CE66}" destId="{9D810A0A-795E-4123-A270-EFA50B184F39}" srcOrd="2" destOrd="0" parTransId="{78B448CB-87DB-4418-97CD-4D00676C87A1}" sibTransId="{5F96FE33-D0B0-4797-9161-A9CF180826DD}"/>
    <dgm:cxn modelId="{CD6154AC-6D59-49FA-9588-27941AB76CEB}" type="presOf" srcId="{5D40B57D-2BCD-4257-B84A-F838B795C01B}" destId="{80476667-7797-4131-A288-6813848F6541}" srcOrd="0" destOrd="0" presId="urn:microsoft.com/office/officeart/2005/8/layout/hChevron3"/>
    <dgm:cxn modelId="{FA7AE660-12B1-4F11-B5DB-1892C05E6F98}" type="presParOf" srcId="{1975BA60-7AA8-40EF-ABF5-1C685B822D99}" destId="{A10B9D3B-D413-4419-B01A-2FDC8C859261}" srcOrd="0" destOrd="0" presId="urn:microsoft.com/office/officeart/2005/8/layout/hChevron3"/>
    <dgm:cxn modelId="{5DD2B69D-715D-4832-ABA4-10FDDFB78009}" type="presParOf" srcId="{1975BA60-7AA8-40EF-ABF5-1C685B822D99}" destId="{0C3AFD45-92A8-4870-9CDA-76F48C451F56}" srcOrd="1" destOrd="0" presId="urn:microsoft.com/office/officeart/2005/8/layout/hChevron3"/>
    <dgm:cxn modelId="{C28A1961-CAB5-494A-BF27-DAD0E5A8D658}" type="presParOf" srcId="{1975BA60-7AA8-40EF-ABF5-1C685B822D99}" destId="{80476667-7797-4131-A288-6813848F6541}" srcOrd="2" destOrd="0" presId="urn:microsoft.com/office/officeart/2005/8/layout/hChevron3"/>
    <dgm:cxn modelId="{E23B2CE6-78EB-4E72-8025-007BF091ECAD}" type="presParOf" srcId="{1975BA60-7AA8-40EF-ABF5-1C685B822D99}" destId="{2DBAC43C-18F8-46B8-B80F-FF42CAA390FB}" srcOrd="3" destOrd="0" presId="urn:microsoft.com/office/officeart/2005/8/layout/hChevron3"/>
    <dgm:cxn modelId="{FFF37577-2E13-4937-BDA1-95BA853B3F7F}" type="presParOf" srcId="{1975BA60-7AA8-40EF-ABF5-1C685B822D99}" destId="{2B49C14B-EECA-4C7C-9531-D9C92BDBA52C}" srcOrd="4" destOrd="0" presId="urn:microsoft.com/office/officeart/2005/8/layout/hChevron3"/>
    <dgm:cxn modelId="{7BEB69C8-C161-473E-AC52-3A30ED883CD4}" type="presParOf" srcId="{1975BA60-7AA8-40EF-ABF5-1C685B822D99}" destId="{8FE0442B-3B7E-428C-BF23-DC45D5ABF403}" srcOrd="5" destOrd="0" presId="urn:microsoft.com/office/officeart/2005/8/layout/hChevron3"/>
    <dgm:cxn modelId="{7C7F4060-396E-4193-A431-93A9918DBE50}" type="presParOf" srcId="{1975BA60-7AA8-40EF-ABF5-1C685B822D99}" destId="{716DC0DA-6620-410A-B878-D295E914B360}" srcOrd="6" destOrd="0" presId="urn:microsoft.com/office/officeart/2005/8/layout/hChevron3"/>
    <dgm:cxn modelId="{37A68553-5F37-4571-BA48-99A1173FD5BA}" type="presParOf" srcId="{1975BA60-7AA8-40EF-ABF5-1C685B822D99}" destId="{BCB263FC-93C4-4F3E-B303-ABE9913C01B2}" srcOrd="7" destOrd="0" presId="urn:microsoft.com/office/officeart/2005/8/layout/hChevron3"/>
    <dgm:cxn modelId="{6E41D99B-0279-4F06-A84A-4D6A97D65864}"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5.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a:t>
          </a:r>
          <a:r>
            <a:rPr lang="en-US" sz="1400" b="0" dirty="0" smtClean="0">
              <a:solidFill>
                <a:schemeClr val="accent5"/>
              </a:solidFill>
              <a:latin typeface="Times New Roman" panose="02020603050405020304" pitchFamily="18" charset="0"/>
              <a:cs typeface="Times New Roman" panose="02020603050405020304" pitchFamily="18" charset="0"/>
            </a:rPr>
            <a:t>2</a:t>
          </a:r>
          <a:endParaRPr lang="fr-FR" sz="1400" b="0" i="0" dirty="0">
            <a:solidFill>
              <a:schemeClr val="accent5"/>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7828">
        <dgm:presLayoutVars>
          <dgm:bulletEnabled val="1"/>
        </dgm:presLayoutVars>
      </dgm:prSet>
      <dgm:spPr/>
      <dgm:t>
        <a:bodyPr/>
        <a:lstStyle/>
        <a:p>
          <a:endParaRPr lang="fr-FR"/>
        </a:p>
      </dgm:t>
    </dgm:pt>
  </dgm:ptLst>
  <dgm:cxnLst>
    <dgm:cxn modelId="{C98AF456-79AE-4BC3-8975-D61D6A9B14C8}" type="presOf" srcId="{C2CB3E0E-D5D0-4146-B83E-3BB1FD40CE66}" destId="{1975BA60-7AA8-40EF-ABF5-1C685B822D99}" srcOrd="0" destOrd="0" presId="urn:microsoft.com/office/officeart/2005/8/layout/hChevron3"/>
    <dgm:cxn modelId="{59CB437E-3330-4E2E-A2D6-31363BD5EC20}" srcId="{C2CB3E0E-D5D0-4146-B83E-3BB1FD40CE66}" destId="{5D40B57D-2BCD-4257-B84A-F838B795C01B}" srcOrd="1" destOrd="0" parTransId="{9B6C90C3-6CD0-4DDC-BF50-7BE42E927BF6}" sibTransId="{DC210DCB-714A-48ED-8B36-6F7734FBDA17}"/>
    <dgm:cxn modelId="{158193AF-4AA4-4749-9CB6-B592C1AF22ED}" type="presOf" srcId="{9B1E134C-7B7A-4C46-8566-253789203C59}" destId="{A10B9D3B-D413-4419-B01A-2FDC8C859261}" srcOrd="0" destOrd="0" presId="urn:microsoft.com/office/officeart/2005/8/layout/hChevron3"/>
    <dgm:cxn modelId="{8BCDB8CD-BFA2-47AD-A449-AB611BA45AB3}" type="presOf" srcId="{9D810A0A-795E-4123-A270-EFA50B184F39}" destId="{2B49C14B-EECA-4C7C-9531-D9C92BDBA52C}" srcOrd="0" destOrd="0" presId="urn:microsoft.com/office/officeart/2005/8/layout/hChevron3"/>
    <dgm:cxn modelId="{DD45030C-1CAC-44C7-8DDD-C2C00D59F47F}" type="presOf" srcId="{5546EE1B-E724-4AB2-9DAA-C2D1B466DC06}" destId="{07847AE0-AADD-4377-81D8-5F15839CFDAA}" srcOrd="0" destOrd="0" presId="urn:microsoft.com/office/officeart/2005/8/layout/hChevron3"/>
    <dgm:cxn modelId="{2B9D5DE0-A30B-4E7D-9640-9682266C3DAD}" type="presOf" srcId="{5D40B57D-2BCD-4257-B84A-F838B795C01B}" destId="{80476667-7797-4131-A288-6813848F6541}" srcOrd="0" destOrd="0" presId="urn:microsoft.com/office/officeart/2005/8/layout/hChevron3"/>
    <dgm:cxn modelId="{FA54A685-9AEC-41EB-9813-A968F640B948}" type="presOf" srcId="{D5F073DB-4D84-4FB1-81FB-1035FA185E68}" destId="{716DC0DA-6620-410A-B878-D295E914B360}"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D5A0CEE1-1569-4FB7-B727-22CC6A401024}" srcId="{C2CB3E0E-D5D0-4146-B83E-3BB1FD40CE66}" destId="{9D810A0A-795E-4123-A270-EFA50B184F39}" srcOrd="2" destOrd="0" parTransId="{78B448CB-87DB-4418-97CD-4D00676C87A1}" sibTransId="{5F96FE33-D0B0-4797-9161-A9CF180826DD}"/>
    <dgm:cxn modelId="{50D387A7-10AF-4383-835B-8EC5BD253ED9}" type="presParOf" srcId="{1975BA60-7AA8-40EF-ABF5-1C685B822D99}" destId="{A10B9D3B-D413-4419-B01A-2FDC8C859261}" srcOrd="0" destOrd="0" presId="urn:microsoft.com/office/officeart/2005/8/layout/hChevron3"/>
    <dgm:cxn modelId="{3F427106-98BC-44EA-B09A-361335B4161A}" type="presParOf" srcId="{1975BA60-7AA8-40EF-ABF5-1C685B822D99}" destId="{0C3AFD45-92A8-4870-9CDA-76F48C451F56}" srcOrd="1" destOrd="0" presId="urn:microsoft.com/office/officeart/2005/8/layout/hChevron3"/>
    <dgm:cxn modelId="{6CC10F03-7AAC-4D4C-9356-0FDD520C468C}" type="presParOf" srcId="{1975BA60-7AA8-40EF-ABF5-1C685B822D99}" destId="{80476667-7797-4131-A288-6813848F6541}" srcOrd="2" destOrd="0" presId="urn:microsoft.com/office/officeart/2005/8/layout/hChevron3"/>
    <dgm:cxn modelId="{EE268F16-699C-45B3-A303-294A86011B22}" type="presParOf" srcId="{1975BA60-7AA8-40EF-ABF5-1C685B822D99}" destId="{2DBAC43C-18F8-46B8-B80F-FF42CAA390FB}" srcOrd="3" destOrd="0" presId="urn:microsoft.com/office/officeart/2005/8/layout/hChevron3"/>
    <dgm:cxn modelId="{FD3F8995-D16F-45BF-A4E4-CD98483EE62F}" type="presParOf" srcId="{1975BA60-7AA8-40EF-ABF5-1C685B822D99}" destId="{2B49C14B-EECA-4C7C-9531-D9C92BDBA52C}" srcOrd="4" destOrd="0" presId="urn:microsoft.com/office/officeart/2005/8/layout/hChevron3"/>
    <dgm:cxn modelId="{D1396105-E1BE-4FD5-9E8C-8A232D37AF1E}" type="presParOf" srcId="{1975BA60-7AA8-40EF-ABF5-1C685B822D99}" destId="{8FE0442B-3B7E-428C-BF23-DC45D5ABF403}" srcOrd="5" destOrd="0" presId="urn:microsoft.com/office/officeart/2005/8/layout/hChevron3"/>
    <dgm:cxn modelId="{A1E28721-D788-4D1C-83F1-7C710BF1BC5A}" type="presParOf" srcId="{1975BA60-7AA8-40EF-ABF5-1C685B822D99}" destId="{716DC0DA-6620-410A-B878-D295E914B360}" srcOrd="6" destOrd="0" presId="urn:microsoft.com/office/officeart/2005/8/layout/hChevron3"/>
    <dgm:cxn modelId="{7D861DF2-F8CA-487E-A3F1-98EF7F87DE38}" type="presParOf" srcId="{1975BA60-7AA8-40EF-ABF5-1C685B822D99}" destId="{BCB263FC-93C4-4F3E-B303-ABE9913C01B2}" srcOrd="7" destOrd="0" presId="urn:microsoft.com/office/officeart/2005/8/layout/hChevron3"/>
    <dgm:cxn modelId="{88EC51C5-7FDB-48A7-B749-5942866E26D7}"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6.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a:t>
          </a:r>
          <a:r>
            <a:rPr lang="en-US" sz="1400" b="0" dirty="0" smtClean="0">
              <a:solidFill>
                <a:schemeClr val="accent5"/>
              </a:solidFill>
              <a:latin typeface="Times New Roman" panose="02020603050405020304" pitchFamily="18" charset="0"/>
              <a:cs typeface="Times New Roman" panose="02020603050405020304" pitchFamily="18" charset="0"/>
            </a:rPr>
            <a:t>2</a:t>
          </a:r>
          <a:endParaRPr lang="fr-FR" sz="1400" b="0" i="0" dirty="0">
            <a:solidFill>
              <a:schemeClr val="accent5"/>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7828">
        <dgm:presLayoutVars>
          <dgm:bulletEnabled val="1"/>
        </dgm:presLayoutVars>
      </dgm:prSet>
      <dgm:spPr/>
      <dgm:t>
        <a:bodyPr/>
        <a:lstStyle/>
        <a:p>
          <a:endParaRPr lang="fr-FR"/>
        </a:p>
      </dgm:t>
    </dgm:pt>
  </dgm:ptLst>
  <dgm:cxnLst>
    <dgm:cxn modelId="{59CB437E-3330-4E2E-A2D6-31363BD5EC20}" srcId="{C2CB3E0E-D5D0-4146-B83E-3BB1FD40CE66}" destId="{5D40B57D-2BCD-4257-B84A-F838B795C01B}" srcOrd="1" destOrd="0" parTransId="{9B6C90C3-6CD0-4DDC-BF50-7BE42E927BF6}" sibTransId="{DC210DCB-714A-48ED-8B36-6F7734FBDA17}"/>
    <dgm:cxn modelId="{BE4E8F57-205B-429E-9C2B-775A81407D6C}" type="presOf" srcId="{5546EE1B-E724-4AB2-9DAA-C2D1B466DC06}" destId="{07847AE0-AADD-4377-81D8-5F15839CFDAA}" srcOrd="0" destOrd="0" presId="urn:microsoft.com/office/officeart/2005/8/layout/hChevron3"/>
    <dgm:cxn modelId="{F7F07943-870B-4591-B481-78FE7983C22C}" type="presOf" srcId="{5D40B57D-2BCD-4257-B84A-F838B795C01B}" destId="{80476667-7797-4131-A288-6813848F6541}" srcOrd="0" destOrd="0" presId="urn:microsoft.com/office/officeart/2005/8/layout/hChevron3"/>
    <dgm:cxn modelId="{5D03B485-D615-4139-A6E6-7D2F66368CDD}" type="presOf" srcId="{D5F073DB-4D84-4FB1-81FB-1035FA185E68}" destId="{716DC0DA-6620-410A-B878-D295E914B360}"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111EE6D2-BBF1-4CFA-A9BC-9441E185E9AA}" type="presOf" srcId="{9B1E134C-7B7A-4C46-8566-253789203C59}" destId="{A10B9D3B-D413-4419-B01A-2FDC8C859261}" srcOrd="0" destOrd="0" presId="urn:microsoft.com/office/officeart/2005/8/layout/hChevron3"/>
    <dgm:cxn modelId="{D5A0CEE1-1569-4FB7-B727-22CC6A401024}" srcId="{C2CB3E0E-D5D0-4146-B83E-3BB1FD40CE66}" destId="{9D810A0A-795E-4123-A270-EFA50B184F39}" srcOrd="2" destOrd="0" parTransId="{78B448CB-87DB-4418-97CD-4D00676C87A1}" sibTransId="{5F96FE33-D0B0-4797-9161-A9CF180826DD}"/>
    <dgm:cxn modelId="{E4E44FCE-195D-4FFE-A394-6A872B53B0C8}" type="presOf" srcId="{9D810A0A-795E-4123-A270-EFA50B184F39}" destId="{2B49C14B-EECA-4C7C-9531-D9C92BDBA52C}" srcOrd="0" destOrd="0" presId="urn:microsoft.com/office/officeart/2005/8/layout/hChevron3"/>
    <dgm:cxn modelId="{77C0B26D-E663-4116-98E0-DA5F54E93332}" type="presOf" srcId="{C2CB3E0E-D5D0-4146-B83E-3BB1FD40CE66}" destId="{1975BA60-7AA8-40EF-ABF5-1C685B822D99}" srcOrd="0" destOrd="0" presId="urn:microsoft.com/office/officeart/2005/8/layout/hChevron3"/>
    <dgm:cxn modelId="{425A5482-3AFE-4A61-9A47-B916AC0766A3}" type="presParOf" srcId="{1975BA60-7AA8-40EF-ABF5-1C685B822D99}" destId="{A10B9D3B-D413-4419-B01A-2FDC8C859261}" srcOrd="0" destOrd="0" presId="urn:microsoft.com/office/officeart/2005/8/layout/hChevron3"/>
    <dgm:cxn modelId="{FBBDE867-2C52-4565-B99A-9DB1DBEBC3AC}" type="presParOf" srcId="{1975BA60-7AA8-40EF-ABF5-1C685B822D99}" destId="{0C3AFD45-92A8-4870-9CDA-76F48C451F56}" srcOrd="1" destOrd="0" presId="urn:microsoft.com/office/officeart/2005/8/layout/hChevron3"/>
    <dgm:cxn modelId="{6445932E-FC77-4FCC-9216-3FCD59ADE9FA}" type="presParOf" srcId="{1975BA60-7AA8-40EF-ABF5-1C685B822D99}" destId="{80476667-7797-4131-A288-6813848F6541}" srcOrd="2" destOrd="0" presId="urn:microsoft.com/office/officeart/2005/8/layout/hChevron3"/>
    <dgm:cxn modelId="{9E626806-D2AE-4386-8673-8A890B2C3C8E}" type="presParOf" srcId="{1975BA60-7AA8-40EF-ABF5-1C685B822D99}" destId="{2DBAC43C-18F8-46B8-B80F-FF42CAA390FB}" srcOrd="3" destOrd="0" presId="urn:microsoft.com/office/officeart/2005/8/layout/hChevron3"/>
    <dgm:cxn modelId="{70C72420-59C1-4278-AA63-4B163352931D}" type="presParOf" srcId="{1975BA60-7AA8-40EF-ABF5-1C685B822D99}" destId="{2B49C14B-EECA-4C7C-9531-D9C92BDBA52C}" srcOrd="4" destOrd="0" presId="urn:microsoft.com/office/officeart/2005/8/layout/hChevron3"/>
    <dgm:cxn modelId="{99C225D5-0703-4D37-801F-FFAE2F9C8DED}" type="presParOf" srcId="{1975BA60-7AA8-40EF-ABF5-1C685B822D99}" destId="{8FE0442B-3B7E-428C-BF23-DC45D5ABF403}" srcOrd="5" destOrd="0" presId="urn:microsoft.com/office/officeart/2005/8/layout/hChevron3"/>
    <dgm:cxn modelId="{049CEF20-E849-4D38-8A58-5D6F35576622}" type="presParOf" srcId="{1975BA60-7AA8-40EF-ABF5-1C685B822D99}" destId="{716DC0DA-6620-410A-B878-D295E914B360}" srcOrd="6" destOrd="0" presId="urn:microsoft.com/office/officeart/2005/8/layout/hChevron3"/>
    <dgm:cxn modelId="{F9407508-398C-4FE8-9DB5-19BC13DBB572}" type="presParOf" srcId="{1975BA60-7AA8-40EF-ABF5-1C685B822D99}" destId="{BCB263FC-93C4-4F3E-B303-ABE9913C01B2}" srcOrd="7" destOrd="0" presId="urn:microsoft.com/office/officeart/2005/8/layout/hChevron3"/>
    <dgm:cxn modelId="{F6AC64E2-76E0-48F7-8EAA-80EAF5F98BF8}"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7.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a:t>
          </a:r>
          <a:r>
            <a:rPr lang="en-US" sz="1400" b="0" dirty="0" smtClean="0">
              <a:solidFill>
                <a:schemeClr val="accent5"/>
              </a:solidFill>
              <a:latin typeface="Times New Roman" panose="02020603050405020304" pitchFamily="18" charset="0"/>
              <a:cs typeface="Times New Roman" panose="02020603050405020304" pitchFamily="18" charset="0"/>
            </a:rPr>
            <a:t>2</a:t>
          </a:r>
          <a:endParaRPr lang="fr-FR" sz="1400" b="0" i="0" dirty="0">
            <a:solidFill>
              <a:schemeClr val="accent5"/>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7828">
        <dgm:presLayoutVars>
          <dgm:bulletEnabled val="1"/>
        </dgm:presLayoutVars>
      </dgm:prSet>
      <dgm:spPr/>
      <dgm:t>
        <a:bodyPr/>
        <a:lstStyle/>
        <a:p>
          <a:endParaRPr lang="fr-FR"/>
        </a:p>
      </dgm:t>
    </dgm:pt>
  </dgm:ptLst>
  <dgm:cxnLst>
    <dgm:cxn modelId="{08DA9760-1161-4248-8F57-7BC20D67B38D}" type="presOf" srcId="{9D810A0A-795E-4123-A270-EFA50B184F39}" destId="{2B49C14B-EECA-4C7C-9531-D9C92BDBA52C}" srcOrd="0" destOrd="0" presId="urn:microsoft.com/office/officeart/2005/8/layout/hChevron3"/>
    <dgm:cxn modelId="{59CB437E-3330-4E2E-A2D6-31363BD5EC20}" srcId="{C2CB3E0E-D5D0-4146-B83E-3BB1FD40CE66}" destId="{5D40B57D-2BCD-4257-B84A-F838B795C01B}" srcOrd="1" destOrd="0" parTransId="{9B6C90C3-6CD0-4DDC-BF50-7BE42E927BF6}" sibTransId="{DC210DCB-714A-48ED-8B36-6F7734FBDA17}"/>
    <dgm:cxn modelId="{4EC7DD12-9137-4752-B87E-CB8A9A73CE69}" type="presOf" srcId="{C2CB3E0E-D5D0-4146-B83E-3BB1FD40CE66}" destId="{1975BA60-7AA8-40EF-ABF5-1C685B822D99}" srcOrd="0" destOrd="0" presId="urn:microsoft.com/office/officeart/2005/8/layout/hChevron3"/>
    <dgm:cxn modelId="{18912232-8E9C-4621-96F0-FF1891C8F5D3}" type="presOf" srcId="{D5F073DB-4D84-4FB1-81FB-1035FA185E68}" destId="{716DC0DA-6620-410A-B878-D295E914B360}" srcOrd="0" destOrd="0" presId="urn:microsoft.com/office/officeart/2005/8/layout/hChevron3"/>
    <dgm:cxn modelId="{3F529FB2-47CE-49AE-9036-1F726956603B}" type="presOf" srcId="{5D40B57D-2BCD-4257-B84A-F838B795C01B}" destId="{80476667-7797-4131-A288-6813848F6541}"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DA26C3CF-3DC6-40DE-ADF2-EA212DD06A29}" type="presOf" srcId="{5546EE1B-E724-4AB2-9DAA-C2D1B466DC06}" destId="{07847AE0-AADD-4377-81D8-5F15839CFDAA}" srcOrd="0" destOrd="0" presId="urn:microsoft.com/office/officeart/2005/8/layout/hChevron3"/>
    <dgm:cxn modelId="{0DFC4048-73D1-480B-B69E-D858ABAA973E}" type="presOf" srcId="{9B1E134C-7B7A-4C46-8566-253789203C59}" destId="{A10B9D3B-D413-4419-B01A-2FDC8C859261}" srcOrd="0" destOrd="0" presId="urn:microsoft.com/office/officeart/2005/8/layout/hChevron3"/>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D5A0CEE1-1569-4FB7-B727-22CC6A401024}" srcId="{C2CB3E0E-D5D0-4146-B83E-3BB1FD40CE66}" destId="{9D810A0A-795E-4123-A270-EFA50B184F39}" srcOrd="2" destOrd="0" parTransId="{78B448CB-87DB-4418-97CD-4D00676C87A1}" sibTransId="{5F96FE33-D0B0-4797-9161-A9CF180826DD}"/>
    <dgm:cxn modelId="{6D94EB03-7A7C-4B2B-8D74-9C8D26A39A95}" type="presParOf" srcId="{1975BA60-7AA8-40EF-ABF5-1C685B822D99}" destId="{A10B9D3B-D413-4419-B01A-2FDC8C859261}" srcOrd="0" destOrd="0" presId="urn:microsoft.com/office/officeart/2005/8/layout/hChevron3"/>
    <dgm:cxn modelId="{F961E045-7842-4A93-93DF-14118FABDF76}" type="presParOf" srcId="{1975BA60-7AA8-40EF-ABF5-1C685B822D99}" destId="{0C3AFD45-92A8-4870-9CDA-76F48C451F56}" srcOrd="1" destOrd="0" presId="urn:microsoft.com/office/officeart/2005/8/layout/hChevron3"/>
    <dgm:cxn modelId="{A087C9AE-C3D7-4AF1-9467-8F1E2E278971}" type="presParOf" srcId="{1975BA60-7AA8-40EF-ABF5-1C685B822D99}" destId="{80476667-7797-4131-A288-6813848F6541}" srcOrd="2" destOrd="0" presId="urn:microsoft.com/office/officeart/2005/8/layout/hChevron3"/>
    <dgm:cxn modelId="{7FCACB04-11B6-4BB1-A52B-D4928C967536}" type="presParOf" srcId="{1975BA60-7AA8-40EF-ABF5-1C685B822D99}" destId="{2DBAC43C-18F8-46B8-B80F-FF42CAA390FB}" srcOrd="3" destOrd="0" presId="urn:microsoft.com/office/officeart/2005/8/layout/hChevron3"/>
    <dgm:cxn modelId="{82F3F1B0-4AFE-4C58-80F5-BA4FA724C102}" type="presParOf" srcId="{1975BA60-7AA8-40EF-ABF5-1C685B822D99}" destId="{2B49C14B-EECA-4C7C-9531-D9C92BDBA52C}" srcOrd="4" destOrd="0" presId="urn:microsoft.com/office/officeart/2005/8/layout/hChevron3"/>
    <dgm:cxn modelId="{78A814CA-9B6F-429A-A303-D30743F2B95F}" type="presParOf" srcId="{1975BA60-7AA8-40EF-ABF5-1C685B822D99}" destId="{8FE0442B-3B7E-428C-BF23-DC45D5ABF403}" srcOrd="5" destOrd="0" presId="urn:microsoft.com/office/officeart/2005/8/layout/hChevron3"/>
    <dgm:cxn modelId="{D3E098B9-0435-4F00-AB81-9D8FF397137E}" type="presParOf" srcId="{1975BA60-7AA8-40EF-ABF5-1C685B822D99}" destId="{716DC0DA-6620-410A-B878-D295E914B360}" srcOrd="6" destOrd="0" presId="urn:microsoft.com/office/officeart/2005/8/layout/hChevron3"/>
    <dgm:cxn modelId="{E8EC737A-4F05-41A1-AE8F-6A306A782616}" type="presParOf" srcId="{1975BA60-7AA8-40EF-ABF5-1C685B822D99}" destId="{BCB263FC-93C4-4F3E-B303-ABE9913C01B2}" srcOrd="7" destOrd="0" presId="urn:microsoft.com/office/officeart/2005/8/layout/hChevron3"/>
    <dgm:cxn modelId="{1594F545-629D-41D7-8DFB-6F1924A2E2C1}"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8.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4"/>
        </a:solidFill>
      </dgm:spPr>
      <dgm:t>
        <a:bodyPr/>
        <a:lstStyle/>
        <a:p>
          <a:r>
            <a:rPr lang="en-US" sz="1400" b="0" dirty="0" smtClean="0">
              <a:solidFill>
                <a:schemeClr val="bg1"/>
              </a:solidFill>
              <a:latin typeface="Times New Roman" panose="02020603050405020304" pitchFamily="18" charset="0"/>
              <a:cs typeface="Times New Roman" panose="02020603050405020304" pitchFamily="18" charset="0"/>
            </a:rPr>
            <a:t>Sprint 0</a:t>
          </a:r>
          <a:endParaRPr lang="fr-FR" sz="1400" b="0" dirty="0">
            <a:solidFill>
              <a:schemeClr val="bg1"/>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5"/>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a:t>
          </a:r>
          <a:r>
            <a:rPr lang="en-US" sz="1400" b="0" dirty="0" smtClean="0">
              <a:solidFill>
                <a:schemeClr val="accent5"/>
              </a:solidFill>
              <a:latin typeface="Times New Roman" panose="02020603050405020304" pitchFamily="18" charset="0"/>
              <a:cs typeface="Times New Roman" panose="02020603050405020304" pitchFamily="18" charset="0"/>
            </a:rPr>
            <a:t>2</a:t>
          </a:r>
          <a:endParaRPr lang="fr-FR" sz="1400" b="0" i="0" dirty="0">
            <a:solidFill>
              <a:schemeClr val="accent5"/>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7828">
        <dgm:presLayoutVars>
          <dgm:bulletEnabled val="1"/>
        </dgm:presLayoutVars>
      </dgm:prSet>
      <dgm:spPr/>
      <dgm:t>
        <a:bodyPr/>
        <a:lstStyle/>
        <a:p>
          <a:endParaRPr lang="fr-FR"/>
        </a:p>
      </dgm:t>
    </dgm:pt>
  </dgm:ptLst>
  <dgm:cxnLst>
    <dgm:cxn modelId="{F2A27033-2CF6-4D92-A66A-E11C60753FB8}" type="presOf" srcId="{9D810A0A-795E-4123-A270-EFA50B184F39}" destId="{2B49C14B-EECA-4C7C-9531-D9C92BDBA52C}" srcOrd="0" destOrd="0" presId="urn:microsoft.com/office/officeart/2005/8/layout/hChevron3"/>
    <dgm:cxn modelId="{59CB437E-3330-4E2E-A2D6-31363BD5EC20}" srcId="{C2CB3E0E-D5D0-4146-B83E-3BB1FD40CE66}" destId="{5D40B57D-2BCD-4257-B84A-F838B795C01B}" srcOrd="1" destOrd="0" parTransId="{9B6C90C3-6CD0-4DDC-BF50-7BE42E927BF6}" sibTransId="{DC210DCB-714A-48ED-8B36-6F7734FBDA17}"/>
    <dgm:cxn modelId="{8E02D1B5-7FCF-4FE2-B07B-5CD50FA6C494}" type="presOf" srcId="{5D40B57D-2BCD-4257-B84A-F838B795C01B}" destId="{80476667-7797-4131-A288-6813848F6541}" srcOrd="0" destOrd="0" presId="urn:microsoft.com/office/officeart/2005/8/layout/hChevron3"/>
    <dgm:cxn modelId="{10EF466D-F79E-4E88-86F7-15F270D0367E}" type="presOf" srcId="{D5F073DB-4D84-4FB1-81FB-1035FA185E68}" destId="{716DC0DA-6620-410A-B878-D295E914B360}" srcOrd="0" destOrd="0" presId="urn:microsoft.com/office/officeart/2005/8/layout/hChevron3"/>
    <dgm:cxn modelId="{285535C5-F55E-4369-B849-46706A646D51}" type="presOf" srcId="{5546EE1B-E724-4AB2-9DAA-C2D1B466DC06}" destId="{07847AE0-AADD-4377-81D8-5F15839CFDAA}" srcOrd="0" destOrd="0" presId="urn:microsoft.com/office/officeart/2005/8/layout/hChevron3"/>
    <dgm:cxn modelId="{8D887D58-E5A2-4B7B-8110-81E59DF98D9D}" type="presOf" srcId="{C2CB3E0E-D5D0-4146-B83E-3BB1FD40CE66}" destId="{1975BA60-7AA8-40EF-ABF5-1C685B822D99}" srcOrd="0" destOrd="0" presId="urn:microsoft.com/office/officeart/2005/8/layout/hChevron3"/>
    <dgm:cxn modelId="{B77751BF-F642-41BA-9F53-E1772499E6CE}" type="presOf" srcId="{9B1E134C-7B7A-4C46-8566-253789203C59}" destId="{A10B9D3B-D413-4419-B01A-2FDC8C859261}"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D5A0CEE1-1569-4FB7-B727-22CC6A401024}" srcId="{C2CB3E0E-D5D0-4146-B83E-3BB1FD40CE66}" destId="{9D810A0A-795E-4123-A270-EFA50B184F39}" srcOrd="2" destOrd="0" parTransId="{78B448CB-87DB-4418-97CD-4D00676C87A1}" sibTransId="{5F96FE33-D0B0-4797-9161-A9CF180826DD}"/>
    <dgm:cxn modelId="{2A150088-BFE1-439B-8393-77074D6B07AA}" type="presParOf" srcId="{1975BA60-7AA8-40EF-ABF5-1C685B822D99}" destId="{A10B9D3B-D413-4419-B01A-2FDC8C859261}" srcOrd="0" destOrd="0" presId="urn:microsoft.com/office/officeart/2005/8/layout/hChevron3"/>
    <dgm:cxn modelId="{889550CD-AD8E-4C09-BBBB-9759C22B4B6F}" type="presParOf" srcId="{1975BA60-7AA8-40EF-ABF5-1C685B822D99}" destId="{0C3AFD45-92A8-4870-9CDA-76F48C451F56}" srcOrd="1" destOrd="0" presId="urn:microsoft.com/office/officeart/2005/8/layout/hChevron3"/>
    <dgm:cxn modelId="{1B9A3940-A608-4A0B-82AC-1B4D227C6FEB}" type="presParOf" srcId="{1975BA60-7AA8-40EF-ABF5-1C685B822D99}" destId="{80476667-7797-4131-A288-6813848F6541}" srcOrd="2" destOrd="0" presId="urn:microsoft.com/office/officeart/2005/8/layout/hChevron3"/>
    <dgm:cxn modelId="{57346152-FF1B-43BF-B685-734CC9E46281}" type="presParOf" srcId="{1975BA60-7AA8-40EF-ABF5-1C685B822D99}" destId="{2DBAC43C-18F8-46B8-B80F-FF42CAA390FB}" srcOrd="3" destOrd="0" presId="urn:microsoft.com/office/officeart/2005/8/layout/hChevron3"/>
    <dgm:cxn modelId="{F519239F-9481-4254-B328-6D0CFBBA11D9}" type="presParOf" srcId="{1975BA60-7AA8-40EF-ABF5-1C685B822D99}" destId="{2B49C14B-EECA-4C7C-9531-D9C92BDBA52C}" srcOrd="4" destOrd="0" presId="urn:microsoft.com/office/officeart/2005/8/layout/hChevron3"/>
    <dgm:cxn modelId="{E7D5EFE5-8590-49F3-B6A1-D10F154CB625}" type="presParOf" srcId="{1975BA60-7AA8-40EF-ABF5-1C685B822D99}" destId="{8FE0442B-3B7E-428C-BF23-DC45D5ABF403}" srcOrd="5" destOrd="0" presId="urn:microsoft.com/office/officeart/2005/8/layout/hChevron3"/>
    <dgm:cxn modelId="{E20E0961-8835-4EF2-A044-8AAB9C07EE67}" type="presParOf" srcId="{1975BA60-7AA8-40EF-ABF5-1C685B822D99}" destId="{716DC0DA-6620-410A-B878-D295E914B360}" srcOrd="6" destOrd="0" presId="urn:microsoft.com/office/officeart/2005/8/layout/hChevron3"/>
    <dgm:cxn modelId="{A7951FEF-F82D-4EA3-9232-D34913079DDC}" type="presParOf" srcId="{1975BA60-7AA8-40EF-ABF5-1C685B822D99}" destId="{BCB263FC-93C4-4F3E-B303-ABE9913C01B2}" srcOrd="7" destOrd="0" presId="urn:microsoft.com/office/officeart/2005/8/layout/hChevron3"/>
    <dgm:cxn modelId="{F15BD868-57A3-498C-BF38-B80CA9B1C36B}"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1">
            <a:lumMod val="50000"/>
          </a:schemeClr>
        </a:solidFill>
      </dgm:spPr>
      <dgm:t>
        <a:bodyPr/>
        <a:lstStyle/>
        <a:p>
          <a:r>
            <a:rPr lang="en-US" sz="1400" b="0" dirty="0" smtClean="0">
              <a:solidFill>
                <a:schemeClr val="accent4"/>
              </a:solidFill>
              <a:latin typeface="Times New Roman" panose="02020603050405020304" pitchFamily="18" charset="0"/>
              <a:cs typeface="Times New Roman" panose="02020603050405020304" pitchFamily="18" charset="0"/>
            </a:rPr>
            <a:t>Sprint 0</a:t>
          </a:r>
          <a:endParaRPr lang="fr-FR" sz="1400" b="0" dirty="0">
            <a:solidFill>
              <a:schemeClr val="accent4"/>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2A914293-EE8C-4E25-9619-49B1A4B185FA}" type="presOf" srcId="{C2CB3E0E-D5D0-4146-B83E-3BB1FD40CE66}" destId="{1975BA60-7AA8-40EF-ABF5-1C685B822D99}" srcOrd="0" destOrd="0" presId="urn:microsoft.com/office/officeart/2005/8/layout/hChevron3"/>
    <dgm:cxn modelId="{E070963A-A42F-4ED6-8DFC-D21BAD1C1402}" type="presOf" srcId="{9B1E134C-7B7A-4C46-8566-253789203C59}" destId="{A10B9D3B-D413-4419-B01A-2FDC8C859261}" srcOrd="0" destOrd="0" presId="urn:microsoft.com/office/officeart/2005/8/layout/hChevron3"/>
    <dgm:cxn modelId="{59CB437E-3330-4E2E-A2D6-31363BD5EC20}" srcId="{C2CB3E0E-D5D0-4146-B83E-3BB1FD40CE66}" destId="{5D40B57D-2BCD-4257-B84A-F838B795C01B}" srcOrd="1" destOrd="0" parTransId="{9B6C90C3-6CD0-4DDC-BF50-7BE42E927BF6}" sibTransId="{DC210DCB-714A-48ED-8B36-6F7734FBDA17}"/>
    <dgm:cxn modelId="{077FB12F-4A6D-4B10-8E3B-7A758685EBBD}" type="presOf" srcId="{5D40B57D-2BCD-4257-B84A-F838B795C01B}" destId="{80476667-7797-4131-A288-6813848F6541}" srcOrd="0" destOrd="0" presId="urn:microsoft.com/office/officeart/2005/8/layout/hChevron3"/>
    <dgm:cxn modelId="{BB6C95E5-C13C-410A-A5FC-E52761354C8A}" type="presOf" srcId="{5546EE1B-E724-4AB2-9DAA-C2D1B466DC06}" destId="{07847AE0-AADD-4377-81D8-5F15839CFDAA}" srcOrd="0" destOrd="0" presId="urn:microsoft.com/office/officeart/2005/8/layout/hChevron3"/>
    <dgm:cxn modelId="{C314FC4F-B984-4741-AD44-1458FB345838}" type="presOf" srcId="{9D810A0A-795E-4123-A270-EFA50B184F39}" destId="{2B49C14B-EECA-4C7C-9531-D9C92BDBA52C}"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D5A0CEE1-1569-4FB7-B727-22CC6A401024}" srcId="{C2CB3E0E-D5D0-4146-B83E-3BB1FD40CE66}" destId="{9D810A0A-795E-4123-A270-EFA50B184F39}" srcOrd="2" destOrd="0" parTransId="{78B448CB-87DB-4418-97CD-4D00676C87A1}" sibTransId="{5F96FE33-D0B0-4797-9161-A9CF180826DD}"/>
    <dgm:cxn modelId="{C7F48540-757B-4570-B35B-561A22E71705}" type="presOf" srcId="{D5F073DB-4D84-4FB1-81FB-1035FA185E68}" destId="{716DC0DA-6620-410A-B878-D295E914B360}" srcOrd="0" destOrd="0" presId="urn:microsoft.com/office/officeart/2005/8/layout/hChevron3"/>
    <dgm:cxn modelId="{5AE763C5-2ABA-410F-BE5F-A0366BE193B8}" type="presParOf" srcId="{1975BA60-7AA8-40EF-ABF5-1C685B822D99}" destId="{A10B9D3B-D413-4419-B01A-2FDC8C859261}" srcOrd="0" destOrd="0" presId="urn:microsoft.com/office/officeart/2005/8/layout/hChevron3"/>
    <dgm:cxn modelId="{06FFABF5-645C-4B7F-8A2F-04452729B6A5}" type="presParOf" srcId="{1975BA60-7AA8-40EF-ABF5-1C685B822D99}" destId="{0C3AFD45-92A8-4870-9CDA-76F48C451F56}" srcOrd="1" destOrd="0" presId="urn:microsoft.com/office/officeart/2005/8/layout/hChevron3"/>
    <dgm:cxn modelId="{538E7791-A775-4EE7-B5BE-0B5B02A3540B}" type="presParOf" srcId="{1975BA60-7AA8-40EF-ABF5-1C685B822D99}" destId="{80476667-7797-4131-A288-6813848F6541}" srcOrd="2" destOrd="0" presId="urn:microsoft.com/office/officeart/2005/8/layout/hChevron3"/>
    <dgm:cxn modelId="{931EE417-E681-4F2C-B0B2-635B8F62439D}" type="presParOf" srcId="{1975BA60-7AA8-40EF-ABF5-1C685B822D99}" destId="{2DBAC43C-18F8-46B8-B80F-FF42CAA390FB}" srcOrd="3" destOrd="0" presId="urn:microsoft.com/office/officeart/2005/8/layout/hChevron3"/>
    <dgm:cxn modelId="{BC47F2C8-B1B9-4FC9-AE5F-8928EF4622EE}" type="presParOf" srcId="{1975BA60-7AA8-40EF-ABF5-1C685B822D99}" destId="{2B49C14B-EECA-4C7C-9531-D9C92BDBA52C}" srcOrd="4" destOrd="0" presId="urn:microsoft.com/office/officeart/2005/8/layout/hChevron3"/>
    <dgm:cxn modelId="{4CBB41DB-EEA0-4DD2-AAC5-560BFA4E4172}" type="presParOf" srcId="{1975BA60-7AA8-40EF-ABF5-1C685B822D99}" destId="{8FE0442B-3B7E-428C-BF23-DC45D5ABF403}" srcOrd="5" destOrd="0" presId="urn:microsoft.com/office/officeart/2005/8/layout/hChevron3"/>
    <dgm:cxn modelId="{02A19DCA-09BF-4866-A7E2-6AD788359451}" type="presParOf" srcId="{1975BA60-7AA8-40EF-ABF5-1C685B822D99}" destId="{716DC0DA-6620-410A-B878-D295E914B360}" srcOrd="6" destOrd="0" presId="urn:microsoft.com/office/officeart/2005/8/layout/hChevron3"/>
    <dgm:cxn modelId="{C915478C-173A-4B1C-AA68-4C8C57962419}" type="presParOf" srcId="{1975BA60-7AA8-40EF-ABF5-1C685B822D99}" destId="{BCB263FC-93C4-4F3E-B303-ABE9913C01B2}" srcOrd="7" destOrd="0" presId="urn:microsoft.com/office/officeart/2005/8/layout/hChevron3"/>
    <dgm:cxn modelId="{61CB2A2A-8055-4CF7-9DFA-8B158C7F1BA4}"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1">
            <a:lumMod val="50000"/>
          </a:schemeClr>
        </a:solidFill>
      </dgm:spPr>
      <dgm:t>
        <a:bodyPr/>
        <a:lstStyle/>
        <a:p>
          <a:r>
            <a:rPr lang="en-US" sz="1400" b="0" dirty="0" smtClean="0">
              <a:solidFill>
                <a:schemeClr val="accent4"/>
              </a:solidFill>
              <a:latin typeface="Times New Roman" panose="02020603050405020304" pitchFamily="18" charset="0"/>
              <a:cs typeface="Times New Roman" panose="02020603050405020304" pitchFamily="18" charset="0"/>
            </a:rPr>
            <a:t>Sprint 0</a:t>
          </a:r>
          <a:endParaRPr lang="fr-FR" sz="1400" b="0" dirty="0">
            <a:solidFill>
              <a:schemeClr val="accent4"/>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59CB437E-3330-4E2E-A2D6-31363BD5EC20}" srcId="{C2CB3E0E-D5D0-4146-B83E-3BB1FD40CE66}" destId="{5D40B57D-2BCD-4257-B84A-F838B795C01B}" srcOrd="1" destOrd="0" parTransId="{9B6C90C3-6CD0-4DDC-BF50-7BE42E927BF6}" sibTransId="{DC210DCB-714A-48ED-8B36-6F7734FBDA17}"/>
    <dgm:cxn modelId="{6BF54392-0993-40CD-80C7-066A5D20E7EE}" type="presOf" srcId="{D5F073DB-4D84-4FB1-81FB-1035FA185E68}" destId="{716DC0DA-6620-410A-B878-D295E914B360}" srcOrd="0" destOrd="0" presId="urn:microsoft.com/office/officeart/2005/8/layout/hChevron3"/>
    <dgm:cxn modelId="{DEB2E522-C3CD-4E6F-B714-5F4D4529AA6A}" type="presOf" srcId="{5D40B57D-2BCD-4257-B84A-F838B795C01B}" destId="{80476667-7797-4131-A288-6813848F6541}" srcOrd="0" destOrd="0" presId="urn:microsoft.com/office/officeart/2005/8/layout/hChevron3"/>
    <dgm:cxn modelId="{A69D6F24-6DEC-4500-B6E2-3656FE65610F}" type="presOf" srcId="{9B1E134C-7B7A-4C46-8566-253789203C59}" destId="{A10B9D3B-D413-4419-B01A-2FDC8C859261}" srcOrd="0" destOrd="0" presId="urn:microsoft.com/office/officeart/2005/8/layout/hChevron3"/>
    <dgm:cxn modelId="{41E33C89-B1E9-45A6-B635-E4C7A6492D60}" type="presOf" srcId="{9D810A0A-795E-4123-A270-EFA50B184F39}" destId="{2B49C14B-EECA-4C7C-9531-D9C92BDBA52C}"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7E85544A-7928-448F-B6A8-7DA543E8AE2B}" type="presOf" srcId="{C2CB3E0E-D5D0-4146-B83E-3BB1FD40CE66}" destId="{1975BA60-7AA8-40EF-ABF5-1C685B822D99}" srcOrd="0" destOrd="0" presId="urn:microsoft.com/office/officeart/2005/8/layout/hChevron3"/>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715FE0C1-1CAD-4FEE-A4C8-03D99C427705}" type="presOf" srcId="{5546EE1B-E724-4AB2-9DAA-C2D1B466DC06}" destId="{07847AE0-AADD-4377-81D8-5F15839CFDAA}" srcOrd="0" destOrd="0" presId="urn:microsoft.com/office/officeart/2005/8/layout/hChevron3"/>
    <dgm:cxn modelId="{D5A0CEE1-1569-4FB7-B727-22CC6A401024}" srcId="{C2CB3E0E-D5D0-4146-B83E-3BB1FD40CE66}" destId="{9D810A0A-795E-4123-A270-EFA50B184F39}" srcOrd="2" destOrd="0" parTransId="{78B448CB-87DB-4418-97CD-4D00676C87A1}" sibTransId="{5F96FE33-D0B0-4797-9161-A9CF180826DD}"/>
    <dgm:cxn modelId="{97F02FDC-F905-4B73-AA4A-1D6BB8E6EFDD}" type="presParOf" srcId="{1975BA60-7AA8-40EF-ABF5-1C685B822D99}" destId="{A10B9D3B-D413-4419-B01A-2FDC8C859261}" srcOrd="0" destOrd="0" presId="urn:microsoft.com/office/officeart/2005/8/layout/hChevron3"/>
    <dgm:cxn modelId="{5E9F6B99-38D2-4154-A14C-A958315BFCB9}" type="presParOf" srcId="{1975BA60-7AA8-40EF-ABF5-1C685B822D99}" destId="{0C3AFD45-92A8-4870-9CDA-76F48C451F56}" srcOrd="1" destOrd="0" presId="urn:microsoft.com/office/officeart/2005/8/layout/hChevron3"/>
    <dgm:cxn modelId="{A66E49B0-99CB-43DA-8820-542E71DA0B9D}" type="presParOf" srcId="{1975BA60-7AA8-40EF-ABF5-1C685B822D99}" destId="{80476667-7797-4131-A288-6813848F6541}" srcOrd="2" destOrd="0" presId="urn:microsoft.com/office/officeart/2005/8/layout/hChevron3"/>
    <dgm:cxn modelId="{D1AD409F-F7CF-4310-B0B2-D310148E1226}" type="presParOf" srcId="{1975BA60-7AA8-40EF-ABF5-1C685B822D99}" destId="{2DBAC43C-18F8-46B8-B80F-FF42CAA390FB}" srcOrd="3" destOrd="0" presId="urn:microsoft.com/office/officeart/2005/8/layout/hChevron3"/>
    <dgm:cxn modelId="{C630825D-8D35-42E1-9AAC-DEA08DA60BBE}" type="presParOf" srcId="{1975BA60-7AA8-40EF-ABF5-1C685B822D99}" destId="{2B49C14B-EECA-4C7C-9531-D9C92BDBA52C}" srcOrd="4" destOrd="0" presId="urn:microsoft.com/office/officeart/2005/8/layout/hChevron3"/>
    <dgm:cxn modelId="{224875CA-F029-41B3-B787-9286E8F53F96}" type="presParOf" srcId="{1975BA60-7AA8-40EF-ABF5-1C685B822D99}" destId="{8FE0442B-3B7E-428C-BF23-DC45D5ABF403}" srcOrd="5" destOrd="0" presId="urn:microsoft.com/office/officeart/2005/8/layout/hChevron3"/>
    <dgm:cxn modelId="{3A07589F-A8C0-4C6D-AE02-4EF0F4F71C12}" type="presParOf" srcId="{1975BA60-7AA8-40EF-ABF5-1C685B822D99}" destId="{716DC0DA-6620-410A-B878-D295E914B360}" srcOrd="6" destOrd="0" presId="urn:microsoft.com/office/officeart/2005/8/layout/hChevron3"/>
    <dgm:cxn modelId="{45BBF7DB-6C06-4118-9D18-7E9D4759ACFA}" type="presParOf" srcId="{1975BA60-7AA8-40EF-ABF5-1C685B822D99}" destId="{BCB263FC-93C4-4F3E-B303-ABE9913C01B2}" srcOrd="7" destOrd="0" presId="urn:microsoft.com/office/officeart/2005/8/layout/hChevron3"/>
    <dgm:cxn modelId="{345CFADF-2C4D-4543-9BCC-514369A6BCE8}"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1">
            <a:lumMod val="50000"/>
          </a:schemeClr>
        </a:solidFill>
      </dgm:spPr>
      <dgm:t>
        <a:bodyPr/>
        <a:lstStyle/>
        <a:p>
          <a:r>
            <a:rPr lang="en-US" sz="1400" b="0" dirty="0" smtClean="0">
              <a:solidFill>
                <a:schemeClr val="accent4"/>
              </a:solidFill>
              <a:latin typeface="Times New Roman" panose="02020603050405020304" pitchFamily="18" charset="0"/>
              <a:cs typeface="Times New Roman" panose="02020603050405020304" pitchFamily="18" charset="0"/>
            </a:rPr>
            <a:t>Sprint 0</a:t>
          </a:r>
          <a:endParaRPr lang="fr-FR" sz="1400" b="0" dirty="0">
            <a:solidFill>
              <a:schemeClr val="accent4"/>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59CB437E-3330-4E2E-A2D6-31363BD5EC20}" srcId="{C2CB3E0E-D5D0-4146-B83E-3BB1FD40CE66}" destId="{5D40B57D-2BCD-4257-B84A-F838B795C01B}" srcOrd="1" destOrd="0" parTransId="{9B6C90C3-6CD0-4DDC-BF50-7BE42E927BF6}" sibTransId="{DC210DCB-714A-48ED-8B36-6F7734FBDA17}"/>
    <dgm:cxn modelId="{7ADD7D09-C7D6-4E6F-96DB-08394B67660B}" type="presOf" srcId="{5546EE1B-E724-4AB2-9DAA-C2D1B466DC06}" destId="{07847AE0-AADD-4377-81D8-5F15839CFDAA}" srcOrd="0" destOrd="0" presId="urn:microsoft.com/office/officeart/2005/8/layout/hChevron3"/>
    <dgm:cxn modelId="{64EA7D34-E9B9-4288-916E-F6FCB58A8650}" type="presOf" srcId="{D5F073DB-4D84-4FB1-81FB-1035FA185E68}" destId="{716DC0DA-6620-410A-B878-D295E914B360}"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12433BF0-4038-458A-8641-1DFA4C04219B}" type="presOf" srcId="{9D810A0A-795E-4123-A270-EFA50B184F39}" destId="{2B49C14B-EECA-4C7C-9531-D9C92BDBA52C}" srcOrd="0" destOrd="0" presId="urn:microsoft.com/office/officeart/2005/8/layout/hChevron3"/>
    <dgm:cxn modelId="{25C07637-99EF-45E4-AE36-C8515A32AA69}" type="presOf" srcId="{5D40B57D-2BCD-4257-B84A-F838B795C01B}" destId="{80476667-7797-4131-A288-6813848F6541}" srcOrd="0" destOrd="0" presId="urn:microsoft.com/office/officeart/2005/8/layout/hChevron3"/>
    <dgm:cxn modelId="{03BD7EC7-ED3C-486D-AF99-D50A0FC4F1E2}" srcId="{C2CB3E0E-D5D0-4146-B83E-3BB1FD40CE66}" destId="{9B1E134C-7B7A-4C46-8566-253789203C59}" srcOrd="0" destOrd="0" parTransId="{E83F4DBC-54CB-4F76-AF2F-F9A5110B843B}" sibTransId="{A5686EDD-BCF0-4EF1-9088-90C3EF25611D}"/>
    <dgm:cxn modelId="{B80B4763-0B77-497C-8ABA-927CDC0696B2}" srcId="{C2CB3E0E-D5D0-4146-B83E-3BB1FD40CE66}" destId="{D5F073DB-4D84-4FB1-81FB-1035FA185E68}" srcOrd="3" destOrd="0" parTransId="{7385C7B9-C778-4769-ACEF-5777D728B6A2}" sibTransId="{D205FC61-FE7F-4837-A4BC-114EBEDBCABA}"/>
    <dgm:cxn modelId="{583C8ADA-0449-4C4C-AA8B-F4DC4BB4970B}" type="presOf" srcId="{C2CB3E0E-D5D0-4146-B83E-3BB1FD40CE66}" destId="{1975BA60-7AA8-40EF-ABF5-1C685B822D99}" srcOrd="0" destOrd="0" presId="urn:microsoft.com/office/officeart/2005/8/layout/hChevron3"/>
    <dgm:cxn modelId="{1D91D925-3C65-466E-BA9A-7271384FC73D}" type="presOf" srcId="{9B1E134C-7B7A-4C46-8566-253789203C59}" destId="{A10B9D3B-D413-4419-B01A-2FDC8C859261}" srcOrd="0" destOrd="0" presId="urn:microsoft.com/office/officeart/2005/8/layout/hChevron3"/>
    <dgm:cxn modelId="{D5A0CEE1-1569-4FB7-B727-22CC6A401024}" srcId="{C2CB3E0E-D5D0-4146-B83E-3BB1FD40CE66}" destId="{9D810A0A-795E-4123-A270-EFA50B184F39}" srcOrd="2" destOrd="0" parTransId="{78B448CB-87DB-4418-97CD-4D00676C87A1}" sibTransId="{5F96FE33-D0B0-4797-9161-A9CF180826DD}"/>
    <dgm:cxn modelId="{2575781D-B1E2-47F8-92AC-7145191F3C61}" type="presParOf" srcId="{1975BA60-7AA8-40EF-ABF5-1C685B822D99}" destId="{A10B9D3B-D413-4419-B01A-2FDC8C859261}" srcOrd="0" destOrd="0" presId="urn:microsoft.com/office/officeart/2005/8/layout/hChevron3"/>
    <dgm:cxn modelId="{EB025576-7889-4C19-81DE-1346262CA2E2}" type="presParOf" srcId="{1975BA60-7AA8-40EF-ABF5-1C685B822D99}" destId="{0C3AFD45-92A8-4870-9CDA-76F48C451F56}" srcOrd="1" destOrd="0" presId="urn:microsoft.com/office/officeart/2005/8/layout/hChevron3"/>
    <dgm:cxn modelId="{9BDDC788-C413-4E37-B134-E59F2A79504E}" type="presParOf" srcId="{1975BA60-7AA8-40EF-ABF5-1C685B822D99}" destId="{80476667-7797-4131-A288-6813848F6541}" srcOrd="2" destOrd="0" presId="urn:microsoft.com/office/officeart/2005/8/layout/hChevron3"/>
    <dgm:cxn modelId="{CC4AEAA1-A27D-4333-BF93-7C32A559DF1A}" type="presParOf" srcId="{1975BA60-7AA8-40EF-ABF5-1C685B822D99}" destId="{2DBAC43C-18F8-46B8-B80F-FF42CAA390FB}" srcOrd="3" destOrd="0" presId="urn:microsoft.com/office/officeart/2005/8/layout/hChevron3"/>
    <dgm:cxn modelId="{88417872-C21B-4F0B-8A54-146E119AD477}" type="presParOf" srcId="{1975BA60-7AA8-40EF-ABF5-1C685B822D99}" destId="{2B49C14B-EECA-4C7C-9531-D9C92BDBA52C}" srcOrd="4" destOrd="0" presId="urn:microsoft.com/office/officeart/2005/8/layout/hChevron3"/>
    <dgm:cxn modelId="{7CC896E4-4B9F-4033-99D1-D9C8B820177E}" type="presParOf" srcId="{1975BA60-7AA8-40EF-ABF5-1C685B822D99}" destId="{8FE0442B-3B7E-428C-BF23-DC45D5ABF403}" srcOrd="5" destOrd="0" presId="urn:microsoft.com/office/officeart/2005/8/layout/hChevron3"/>
    <dgm:cxn modelId="{EA3BC24F-53A0-485D-A5B1-70940BA0E503}" type="presParOf" srcId="{1975BA60-7AA8-40EF-ABF5-1C685B822D99}" destId="{716DC0DA-6620-410A-B878-D295E914B360}" srcOrd="6" destOrd="0" presId="urn:microsoft.com/office/officeart/2005/8/layout/hChevron3"/>
    <dgm:cxn modelId="{265726A7-CE29-4637-95F6-A10F1FCDBFD8}" type="presParOf" srcId="{1975BA60-7AA8-40EF-ABF5-1C685B822D99}" destId="{BCB263FC-93C4-4F3E-B303-ABE9913C01B2}" srcOrd="7" destOrd="0" presId="urn:microsoft.com/office/officeart/2005/8/layout/hChevron3"/>
    <dgm:cxn modelId="{6913FCB1-1B2B-454C-B143-852FC48633DA}"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1">
            <a:lumMod val="50000"/>
          </a:schemeClr>
        </a:solidFill>
      </dgm:spPr>
      <dgm:t>
        <a:bodyPr/>
        <a:lstStyle/>
        <a:p>
          <a:r>
            <a:rPr lang="en-US" sz="1400" b="0" dirty="0" smtClean="0">
              <a:solidFill>
                <a:schemeClr val="accent4"/>
              </a:solidFill>
              <a:latin typeface="Times New Roman" panose="02020603050405020304" pitchFamily="18" charset="0"/>
              <a:cs typeface="Times New Roman" panose="02020603050405020304" pitchFamily="18" charset="0"/>
            </a:rPr>
            <a:t>Sprint 0</a:t>
          </a:r>
          <a:endParaRPr lang="fr-FR" sz="1400" b="0" dirty="0">
            <a:solidFill>
              <a:schemeClr val="accent4"/>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59CB437E-3330-4E2E-A2D6-31363BD5EC20}" srcId="{C2CB3E0E-D5D0-4146-B83E-3BB1FD40CE66}" destId="{5D40B57D-2BCD-4257-B84A-F838B795C01B}" srcOrd="1" destOrd="0" parTransId="{9B6C90C3-6CD0-4DDC-BF50-7BE42E927BF6}" sibTransId="{DC210DCB-714A-48ED-8B36-6F7734FBDA17}"/>
    <dgm:cxn modelId="{78802C20-F46F-4931-9F02-3C8EA498FF05}" type="presOf" srcId="{5D40B57D-2BCD-4257-B84A-F838B795C01B}" destId="{80476667-7797-4131-A288-6813848F6541}" srcOrd="0" destOrd="0" presId="urn:microsoft.com/office/officeart/2005/8/layout/hChevron3"/>
    <dgm:cxn modelId="{D7E99345-CE0F-40B8-9E4E-62D187D549A6}" type="presOf" srcId="{5546EE1B-E724-4AB2-9DAA-C2D1B466DC06}" destId="{07847AE0-AADD-4377-81D8-5F15839CFDAA}" srcOrd="0" destOrd="0" presId="urn:microsoft.com/office/officeart/2005/8/layout/hChevron3"/>
    <dgm:cxn modelId="{B8EEBADF-87DA-43BD-B46F-8D4CE203DA4E}" type="presOf" srcId="{D5F073DB-4D84-4FB1-81FB-1035FA185E68}" destId="{716DC0DA-6620-410A-B878-D295E914B360}" srcOrd="0" destOrd="0" presId="urn:microsoft.com/office/officeart/2005/8/layout/hChevron3"/>
    <dgm:cxn modelId="{7C6F0E25-19D5-4EA2-A92A-44C86F2A1CF8}" type="presOf" srcId="{9D810A0A-795E-4123-A270-EFA50B184F39}" destId="{2B49C14B-EECA-4C7C-9531-D9C92BDBA52C}" srcOrd="0" destOrd="0" presId="urn:microsoft.com/office/officeart/2005/8/layout/hChevron3"/>
    <dgm:cxn modelId="{4C661181-9EB7-4ABA-83BD-9E167329C4F7}" type="presOf" srcId="{9B1E134C-7B7A-4C46-8566-253789203C59}" destId="{A10B9D3B-D413-4419-B01A-2FDC8C859261}"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1C3E1531-F964-479A-8A5C-B89089CFCF5B}" type="presOf" srcId="{C2CB3E0E-D5D0-4146-B83E-3BB1FD40CE66}" destId="{1975BA60-7AA8-40EF-ABF5-1C685B822D99}" srcOrd="0" destOrd="0" presId="urn:microsoft.com/office/officeart/2005/8/layout/hChevron3"/>
    <dgm:cxn modelId="{B80B4763-0B77-497C-8ABA-927CDC0696B2}" srcId="{C2CB3E0E-D5D0-4146-B83E-3BB1FD40CE66}" destId="{D5F073DB-4D84-4FB1-81FB-1035FA185E68}" srcOrd="3" destOrd="0" parTransId="{7385C7B9-C778-4769-ACEF-5777D728B6A2}" sibTransId="{D205FC61-FE7F-4837-A4BC-114EBEDBCABA}"/>
    <dgm:cxn modelId="{03BD7EC7-ED3C-486D-AF99-D50A0FC4F1E2}" srcId="{C2CB3E0E-D5D0-4146-B83E-3BB1FD40CE66}" destId="{9B1E134C-7B7A-4C46-8566-253789203C59}" srcOrd="0" destOrd="0" parTransId="{E83F4DBC-54CB-4F76-AF2F-F9A5110B843B}" sibTransId="{A5686EDD-BCF0-4EF1-9088-90C3EF25611D}"/>
    <dgm:cxn modelId="{D5A0CEE1-1569-4FB7-B727-22CC6A401024}" srcId="{C2CB3E0E-D5D0-4146-B83E-3BB1FD40CE66}" destId="{9D810A0A-795E-4123-A270-EFA50B184F39}" srcOrd="2" destOrd="0" parTransId="{78B448CB-87DB-4418-97CD-4D00676C87A1}" sibTransId="{5F96FE33-D0B0-4797-9161-A9CF180826DD}"/>
    <dgm:cxn modelId="{95A9C52E-E37F-4F31-ABF5-7C13339F9EF5}" type="presParOf" srcId="{1975BA60-7AA8-40EF-ABF5-1C685B822D99}" destId="{A10B9D3B-D413-4419-B01A-2FDC8C859261}" srcOrd="0" destOrd="0" presId="urn:microsoft.com/office/officeart/2005/8/layout/hChevron3"/>
    <dgm:cxn modelId="{C7ECEE99-59D3-42A4-90AD-3D131D39D59F}" type="presParOf" srcId="{1975BA60-7AA8-40EF-ABF5-1C685B822D99}" destId="{0C3AFD45-92A8-4870-9CDA-76F48C451F56}" srcOrd="1" destOrd="0" presId="urn:microsoft.com/office/officeart/2005/8/layout/hChevron3"/>
    <dgm:cxn modelId="{6D22A76A-286D-4A51-B355-0E233F384ACC}" type="presParOf" srcId="{1975BA60-7AA8-40EF-ABF5-1C685B822D99}" destId="{80476667-7797-4131-A288-6813848F6541}" srcOrd="2" destOrd="0" presId="urn:microsoft.com/office/officeart/2005/8/layout/hChevron3"/>
    <dgm:cxn modelId="{9E4B41AD-B411-4161-9596-DE7D0E6D51DB}" type="presParOf" srcId="{1975BA60-7AA8-40EF-ABF5-1C685B822D99}" destId="{2DBAC43C-18F8-46B8-B80F-FF42CAA390FB}" srcOrd="3" destOrd="0" presId="urn:microsoft.com/office/officeart/2005/8/layout/hChevron3"/>
    <dgm:cxn modelId="{DEC99E2A-01F2-47F0-99A5-49880811DE06}" type="presParOf" srcId="{1975BA60-7AA8-40EF-ABF5-1C685B822D99}" destId="{2B49C14B-EECA-4C7C-9531-D9C92BDBA52C}" srcOrd="4" destOrd="0" presId="urn:microsoft.com/office/officeart/2005/8/layout/hChevron3"/>
    <dgm:cxn modelId="{01939E5E-10C0-4049-BE68-91BE725F1C59}" type="presParOf" srcId="{1975BA60-7AA8-40EF-ABF5-1C685B822D99}" destId="{8FE0442B-3B7E-428C-BF23-DC45D5ABF403}" srcOrd="5" destOrd="0" presId="urn:microsoft.com/office/officeart/2005/8/layout/hChevron3"/>
    <dgm:cxn modelId="{BD7B897C-F7B0-4A1A-B03E-0F5EAD2EC0E4}" type="presParOf" srcId="{1975BA60-7AA8-40EF-ABF5-1C685B822D99}" destId="{716DC0DA-6620-410A-B878-D295E914B360}" srcOrd="6" destOrd="0" presId="urn:microsoft.com/office/officeart/2005/8/layout/hChevron3"/>
    <dgm:cxn modelId="{F4DBA34F-2E44-47D0-9080-696947DF9729}" type="presParOf" srcId="{1975BA60-7AA8-40EF-ABF5-1C685B822D99}" destId="{BCB263FC-93C4-4F3E-B303-ABE9913C01B2}" srcOrd="7" destOrd="0" presId="urn:microsoft.com/office/officeart/2005/8/layout/hChevron3"/>
    <dgm:cxn modelId="{784CBD93-71A0-43F8-8302-794A1F1B179A}"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C2CB3E0E-D5D0-4146-B83E-3BB1FD40CE66}" type="doc">
      <dgm:prSet loTypeId="urn:microsoft.com/office/officeart/2005/8/layout/hChevron3" loCatId="process" qsTypeId="urn:microsoft.com/office/officeart/2005/8/quickstyle/simple2" qsCatId="simple" csTypeId="urn:microsoft.com/office/officeart/2005/8/colors/accent1_1" csCatId="accent1" phldr="1"/>
      <dgm:spPr/>
    </dgm:pt>
    <dgm:pt modelId="{9B1E134C-7B7A-4C46-8566-253789203C59}">
      <dgm:prSet phldrT="[Texte]" custT="1">
        <dgm:style>
          <a:lnRef idx="2">
            <a:schemeClr val="accent5"/>
          </a:lnRef>
          <a:fillRef idx="1">
            <a:schemeClr val="lt1"/>
          </a:fillRef>
          <a:effectRef idx="0">
            <a:schemeClr val="accent5"/>
          </a:effectRef>
          <a:fontRef idx="minor">
            <a:schemeClr val="dk1"/>
          </a:fontRef>
        </dgm:style>
      </dgm:prSet>
      <dgm:spPr>
        <a:solidFill>
          <a:schemeClr val="accent4"/>
        </a:solidFill>
        <a:ln>
          <a:solidFill>
            <a:schemeClr val="accent1"/>
          </a:solidFill>
        </a:ln>
      </dgm:spPr>
      <dgm:t>
        <a:bodyPr/>
        <a:lstStyle/>
        <a:p>
          <a:pPr algn="l"/>
          <a:r>
            <a:rPr lang="fr-FR" sz="1400" dirty="0" smtClean="0">
              <a:solidFill>
                <a:schemeClr val="tx1"/>
              </a:solidFill>
              <a:latin typeface="Times New Roman" panose="02020603050405020304" pitchFamily="18" charset="0"/>
              <a:cs typeface="Times New Roman" panose="02020603050405020304" pitchFamily="18" charset="0"/>
            </a:rPr>
            <a:t>Introduction</a:t>
          </a:r>
          <a:endParaRPr lang="fr-FR" sz="1400" b="1" dirty="0">
            <a:solidFill>
              <a:schemeClr val="tx1"/>
            </a:solidFill>
            <a:latin typeface="Times New Roman" panose="02020603050405020304" pitchFamily="18" charset="0"/>
            <a:cs typeface="Times New Roman" panose="02020603050405020304" pitchFamily="18" charset="0"/>
          </a:endParaRPr>
        </a:p>
      </dgm:t>
    </dgm:pt>
    <dgm:pt modelId="{E83F4DBC-54CB-4F76-AF2F-F9A5110B843B}" type="parTrans" cxnId="{03BD7EC7-ED3C-486D-AF99-D50A0FC4F1E2}">
      <dgm:prSet/>
      <dgm:spPr/>
      <dgm:t>
        <a:bodyPr/>
        <a:lstStyle/>
        <a:p>
          <a:endParaRPr lang="fr-FR"/>
        </a:p>
      </dgm:t>
    </dgm:pt>
    <dgm:pt modelId="{A5686EDD-BCF0-4EF1-9088-90C3EF25611D}" type="sibTrans" cxnId="{03BD7EC7-ED3C-486D-AF99-D50A0FC4F1E2}">
      <dgm:prSet/>
      <dgm:spPr/>
      <dgm:t>
        <a:bodyPr/>
        <a:lstStyle/>
        <a:p>
          <a:endParaRPr lang="fr-FR"/>
        </a:p>
      </dgm:t>
    </dgm:pt>
    <dgm:pt modelId="{5D40B57D-2BCD-4257-B84A-F838B795C01B}">
      <dgm:prSet phldrT="[Texte]" custT="1"/>
      <dgm:spPr>
        <a:solidFill>
          <a:schemeClr val="accent4"/>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9B6C90C3-6CD0-4DDC-BF50-7BE42E927BF6}" type="parTrans" cxnId="{59CB437E-3330-4E2E-A2D6-31363BD5EC20}">
      <dgm:prSet/>
      <dgm:spPr/>
      <dgm:t>
        <a:bodyPr/>
        <a:lstStyle/>
        <a:p>
          <a:endParaRPr lang="fr-FR"/>
        </a:p>
      </dgm:t>
    </dgm:pt>
    <dgm:pt modelId="{DC210DCB-714A-48ED-8B36-6F7734FBDA17}" type="sibTrans" cxnId="{59CB437E-3330-4E2E-A2D6-31363BD5EC20}">
      <dgm:prSet/>
      <dgm:spPr/>
      <dgm:t>
        <a:bodyPr/>
        <a:lstStyle/>
        <a:p>
          <a:endParaRPr lang="fr-FR"/>
        </a:p>
      </dgm:t>
    </dgm:pt>
    <dgm:pt modelId="{9D810A0A-795E-4123-A270-EFA50B184F39}">
      <dgm:prSet phldrT="[Texte]" custT="1"/>
      <dgm:spPr>
        <a:solidFill>
          <a:schemeClr val="accent1">
            <a:lumMod val="50000"/>
          </a:schemeClr>
        </a:solidFill>
      </dgm:spPr>
      <dgm:t>
        <a:bodyPr/>
        <a:lstStyle/>
        <a:p>
          <a:r>
            <a:rPr lang="en-US" sz="1400" b="0" dirty="0" smtClean="0">
              <a:solidFill>
                <a:schemeClr val="accent4"/>
              </a:solidFill>
              <a:latin typeface="Times New Roman" panose="02020603050405020304" pitchFamily="18" charset="0"/>
              <a:cs typeface="Times New Roman" panose="02020603050405020304" pitchFamily="18" charset="0"/>
            </a:rPr>
            <a:t>Sprint 0</a:t>
          </a:r>
          <a:endParaRPr lang="fr-FR" sz="1400" b="0" dirty="0">
            <a:solidFill>
              <a:schemeClr val="accent4"/>
            </a:solidFill>
            <a:latin typeface="Times New Roman" panose="02020603050405020304" pitchFamily="18" charset="0"/>
            <a:cs typeface="Times New Roman" panose="02020603050405020304" pitchFamily="18" charset="0"/>
          </a:endParaRPr>
        </a:p>
      </dgm:t>
    </dgm:pt>
    <dgm:pt modelId="{78B448CB-87DB-4418-97CD-4D00676C87A1}" type="parTrans" cxnId="{D5A0CEE1-1569-4FB7-B727-22CC6A401024}">
      <dgm:prSet/>
      <dgm:spPr/>
      <dgm:t>
        <a:bodyPr/>
        <a:lstStyle/>
        <a:p>
          <a:endParaRPr lang="fr-FR"/>
        </a:p>
      </dgm:t>
    </dgm:pt>
    <dgm:pt modelId="{5F96FE33-D0B0-4797-9161-A9CF180826DD}" type="sibTrans" cxnId="{D5A0CEE1-1569-4FB7-B727-22CC6A401024}">
      <dgm:prSet/>
      <dgm:spPr/>
      <dgm:t>
        <a:bodyPr/>
        <a:lstStyle/>
        <a:p>
          <a:endParaRPr lang="fr-FR"/>
        </a:p>
      </dgm:t>
    </dgm:pt>
    <dgm:pt modelId="{D5F073DB-4D84-4FB1-81FB-1035FA185E68}">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1</a:t>
          </a:r>
          <a:r>
            <a:rPr lang="fr-FR" sz="1400" b="0" dirty="0" smtClean="0">
              <a:solidFill>
                <a:schemeClr val="tx1"/>
              </a:solidFill>
              <a:latin typeface="Times New Roman" panose="02020603050405020304" pitchFamily="18" charset="0"/>
              <a:cs typeface="Times New Roman" panose="02020603050405020304" pitchFamily="18" charset="0"/>
            </a:rPr>
            <a:t> </a:t>
          </a:r>
          <a:endParaRPr lang="fr-FR" sz="1400" b="0" dirty="0">
            <a:solidFill>
              <a:schemeClr val="tx1"/>
            </a:solidFill>
            <a:latin typeface="Times New Roman" panose="02020603050405020304" pitchFamily="18" charset="0"/>
            <a:cs typeface="Times New Roman" panose="02020603050405020304" pitchFamily="18" charset="0"/>
          </a:endParaRPr>
        </a:p>
      </dgm:t>
    </dgm:pt>
    <dgm:pt modelId="{7385C7B9-C778-4769-ACEF-5777D728B6A2}" type="parTrans" cxnId="{B80B4763-0B77-497C-8ABA-927CDC0696B2}">
      <dgm:prSet/>
      <dgm:spPr/>
      <dgm:t>
        <a:bodyPr/>
        <a:lstStyle/>
        <a:p>
          <a:endParaRPr lang="fr-FR"/>
        </a:p>
      </dgm:t>
    </dgm:pt>
    <dgm:pt modelId="{D205FC61-FE7F-4837-A4BC-114EBEDBCABA}" type="sibTrans" cxnId="{B80B4763-0B77-497C-8ABA-927CDC0696B2}">
      <dgm:prSet/>
      <dgm:spPr/>
      <dgm:t>
        <a:bodyPr/>
        <a:lstStyle/>
        <a:p>
          <a:endParaRPr lang="fr-FR"/>
        </a:p>
      </dgm:t>
    </dgm:pt>
    <dgm:pt modelId="{5546EE1B-E724-4AB2-9DAA-C2D1B466DC06}">
      <dgm:prSet phldrT="[Texte]" custT="1"/>
      <dgm:spPr>
        <a:solidFill>
          <a:schemeClr val="accent6"/>
        </a:solidFill>
      </dgm:spPr>
      <dgm:t>
        <a:bodyPr/>
        <a:lstStyle/>
        <a:p>
          <a:r>
            <a:rPr lang="en-US" sz="1400" b="0" dirty="0" smtClean="0">
              <a:solidFill>
                <a:schemeClr val="tx1"/>
              </a:solidFill>
              <a:latin typeface="Times New Roman" panose="02020603050405020304" pitchFamily="18" charset="0"/>
              <a:cs typeface="Times New Roman" panose="02020603050405020304" pitchFamily="18" charset="0"/>
            </a:rPr>
            <a:t>Sprint 2</a:t>
          </a:r>
          <a:endParaRPr lang="fr-FR" sz="1400" b="0" i="0" dirty="0">
            <a:solidFill>
              <a:schemeClr val="tx1"/>
            </a:solidFill>
            <a:latin typeface="Times New Roman" panose="02020603050405020304" pitchFamily="18" charset="0"/>
            <a:cs typeface="Times New Roman" panose="02020603050405020304" pitchFamily="18" charset="0"/>
          </a:endParaRPr>
        </a:p>
      </dgm:t>
    </dgm:pt>
    <dgm:pt modelId="{AEE67016-C59E-4CDD-8E17-467F072F649E}" type="parTrans" cxnId="{9D2E1341-C3FA-4EA2-B775-64F36BD3955A}">
      <dgm:prSet/>
      <dgm:spPr/>
      <dgm:t>
        <a:bodyPr/>
        <a:lstStyle/>
        <a:p>
          <a:endParaRPr lang="fr-FR"/>
        </a:p>
      </dgm:t>
    </dgm:pt>
    <dgm:pt modelId="{C2111A5C-69DE-4966-A323-E100F26B9E90}" type="sibTrans" cxnId="{9D2E1341-C3FA-4EA2-B775-64F36BD3955A}">
      <dgm:prSet/>
      <dgm:spPr/>
      <dgm:t>
        <a:bodyPr/>
        <a:lstStyle/>
        <a:p>
          <a:endParaRPr lang="fr-FR"/>
        </a:p>
      </dgm:t>
    </dgm:pt>
    <dgm:pt modelId="{1975BA60-7AA8-40EF-ABF5-1C685B822D99}" type="pres">
      <dgm:prSet presAssocID="{C2CB3E0E-D5D0-4146-B83E-3BB1FD40CE66}" presName="Name0" presStyleCnt="0">
        <dgm:presLayoutVars>
          <dgm:dir/>
          <dgm:resizeHandles val="exact"/>
        </dgm:presLayoutVars>
      </dgm:prSet>
      <dgm:spPr/>
    </dgm:pt>
    <dgm:pt modelId="{A10B9D3B-D413-4419-B01A-2FDC8C859261}" type="pres">
      <dgm:prSet presAssocID="{9B1E134C-7B7A-4C46-8566-253789203C59}" presName="parTxOnly" presStyleLbl="node1" presStyleIdx="0" presStyleCnt="5" custLinFactNeighborX="-256" custLinFactNeighborY="-3247">
        <dgm:presLayoutVars>
          <dgm:bulletEnabled val="1"/>
        </dgm:presLayoutVars>
      </dgm:prSet>
      <dgm:spPr/>
      <dgm:t>
        <a:bodyPr/>
        <a:lstStyle/>
        <a:p>
          <a:endParaRPr lang="fr-FR"/>
        </a:p>
      </dgm:t>
    </dgm:pt>
    <dgm:pt modelId="{0C3AFD45-92A8-4870-9CDA-76F48C451F56}" type="pres">
      <dgm:prSet presAssocID="{A5686EDD-BCF0-4EF1-9088-90C3EF25611D}" presName="parSpace" presStyleCnt="0"/>
      <dgm:spPr/>
    </dgm:pt>
    <dgm:pt modelId="{80476667-7797-4131-A288-6813848F6541}" type="pres">
      <dgm:prSet presAssocID="{5D40B57D-2BCD-4257-B84A-F838B795C01B}" presName="parTxOnly" presStyleLbl="node1" presStyleIdx="1" presStyleCnt="5" custLinFactNeighborY="-3247">
        <dgm:presLayoutVars>
          <dgm:bulletEnabled val="1"/>
        </dgm:presLayoutVars>
      </dgm:prSet>
      <dgm:spPr/>
      <dgm:t>
        <a:bodyPr/>
        <a:lstStyle/>
        <a:p>
          <a:endParaRPr lang="fr-FR"/>
        </a:p>
      </dgm:t>
    </dgm:pt>
    <dgm:pt modelId="{2DBAC43C-18F8-46B8-B80F-FF42CAA390FB}" type="pres">
      <dgm:prSet presAssocID="{DC210DCB-714A-48ED-8B36-6F7734FBDA17}" presName="parSpace" presStyleCnt="0"/>
      <dgm:spPr/>
    </dgm:pt>
    <dgm:pt modelId="{2B49C14B-EECA-4C7C-9531-D9C92BDBA52C}" type="pres">
      <dgm:prSet presAssocID="{9D810A0A-795E-4123-A270-EFA50B184F39}" presName="parTxOnly" presStyleLbl="node1" presStyleIdx="2" presStyleCnt="5" custLinFactNeighborY="-3247">
        <dgm:presLayoutVars>
          <dgm:bulletEnabled val="1"/>
        </dgm:presLayoutVars>
      </dgm:prSet>
      <dgm:spPr/>
      <dgm:t>
        <a:bodyPr/>
        <a:lstStyle/>
        <a:p>
          <a:endParaRPr lang="fr-FR"/>
        </a:p>
      </dgm:t>
    </dgm:pt>
    <dgm:pt modelId="{8FE0442B-3B7E-428C-BF23-DC45D5ABF403}" type="pres">
      <dgm:prSet presAssocID="{5F96FE33-D0B0-4797-9161-A9CF180826DD}" presName="parSpace" presStyleCnt="0"/>
      <dgm:spPr/>
    </dgm:pt>
    <dgm:pt modelId="{716DC0DA-6620-410A-B878-D295E914B360}" type="pres">
      <dgm:prSet presAssocID="{D5F073DB-4D84-4FB1-81FB-1035FA185E68}" presName="parTxOnly" presStyleLbl="node1" presStyleIdx="3" presStyleCnt="5" custLinFactNeighborX="-4272" custLinFactNeighborY="-1392">
        <dgm:presLayoutVars>
          <dgm:bulletEnabled val="1"/>
        </dgm:presLayoutVars>
      </dgm:prSet>
      <dgm:spPr/>
      <dgm:t>
        <a:bodyPr/>
        <a:lstStyle/>
        <a:p>
          <a:endParaRPr lang="fr-FR"/>
        </a:p>
      </dgm:t>
    </dgm:pt>
    <dgm:pt modelId="{BCB263FC-93C4-4F3E-B303-ABE9913C01B2}" type="pres">
      <dgm:prSet presAssocID="{D205FC61-FE7F-4837-A4BC-114EBEDBCABA}" presName="parSpace" presStyleCnt="0"/>
      <dgm:spPr/>
    </dgm:pt>
    <dgm:pt modelId="{07847AE0-AADD-4377-81D8-5F15839CFDAA}" type="pres">
      <dgm:prSet presAssocID="{5546EE1B-E724-4AB2-9DAA-C2D1B466DC06}" presName="parTxOnly" presStyleLbl="node1" presStyleIdx="4" presStyleCnt="5" custLinFactNeighborY="-3247">
        <dgm:presLayoutVars>
          <dgm:bulletEnabled val="1"/>
        </dgm:presLayoutVars>
      </dgm:prSet>
      <dgm:spPr/>
      <dgm:t>
        <a:bodyPr/>
        <a:lstStyle/>
        <a:p>
          <a:endParaRPr lang="fr-FR"/>
        </a:p>
      </dgm:t>
    </dgm:pt>
  </dgm:ptLst>
  <dgm:cxnLst>
    <dgm:cxn modelId="{D5A0CEE1-1569-4FB7-B727-22CC6A401024}" srcId="{C2CB3E0E-D5D0-4146-B83E-3BB1FD40CE66}" destId="{9D810A0A-795E-4123-A270-EFA50B184F39}" srcOrd="2" destOrd="0" parTransId="{78B448CB-87DB-4418-97CD-4D00676C87A1}" sibTransId="{5F96FE33-D0B0-4797-9161-A9CF180826DD}"/>
    <dgm:cxn modelId="{03BD7EC7-ED3C-486D-AF99-D50A0FC4F1E2}" srcId="{C2CB3E0E-D5D0-4146-B83E-3BB1FD40CE66}" destId="{9B1E134C-7B7A-4C46-8566-253789203C59}" srcOrd="0" destOrd="0" parTransId="{E83F4DBC-54CB-4F76-AF2F-F9A5110B843B}" sibTransId="{A5686EDD-BCF0-4EF1-9088-90C3EF25611D}"/>
    <dgm:cxn modelId="{59CB437E-3330-4E2E-A2D6-31363BD5EC20}" srcId="{C2CB3E0E-D5D0-4146-B83E-3BB1FD40CE66}" destId="{5D40B57D-2BCD-4257-B84A-F838B795C01B}" srcOrd="1" destOrd="0" parTransId="{9B6C90C3-6CD0-4DDC-BF50-7BE42E927BF6}" sibTransId="{DC210DCB-714A-48ED-8B36-6F7734FBDA17}"/>
    <dgm:cxn modelId="{2D558BE4-1D49-41EE-A052-DCB1C1614DB9}" type="presOf" srcId="{9D810A0A-795E-4123-A270-EFA50B184F39}" destId="{2B49C14B-EECA-4C7C-9531-D9C92BDBA52C}" srcOrd="0" destOrd="0" presId="urn:microsoft.com/office/officeart/2005/8/layout/hChevron3"/>
    <dgm:cxn modelId="{A18B91F4-B76E-45DA-9305-B1ACFE4DBFBA}" type="presOf" srcId="{5546EE1B-E724-4AB2-9DAA-C2D1B466DC06}" destId="{07847AE0-AADD-4377-81D8-5F15839CFDAA}" srcOrd="0" destOrd="0" presId="urn:microsoft.com/office/officeart/2005/8/layout/hChevron3"/>
    <dgm:cxn modelId="{C4B28ED3-F566-45CC-BC8F-F208158BADC1}" type="presOf" srcId="{9B1E134C-7B7A-4C46-8566-253789203C59}" destId="{A10B9D3B-D413-4419-B01A-2FDC8C859261}" srcOrd="0" destOrd="0" presId="urn:microsoft.com/office/officeart/2005/8/layout/hChevron3"/>
    <dgm:cxn modelId="{B80B4763-0B77-497C-8ABA-927CDC0696B2}" srcId="{C2CB3E0E-D5D0-4146-B83E-3BB1FD40CE66}" destId="{D5F073DB-4D84-4FB1-81FB-1035FA185E68}" srcOrd="3" destOrd="0" parTransId="{7385C7B9-C778-4769-ACEF-5777D728B6A2}" sibTransId="{D205FC61-FE7F-4837-A4BC-114EBEDBCABA}"/>
    <dgm:cxn modelId="{3DE81214-C321-4529-9D85-6EED16BEAE93}" type="presOf" srcId="{D5F073DB-4D84-4FB1-81FB-1035FA185E68}" destId="{716DC0DA-6620-410A-B878-D295E914B360}" srcOrd="0" destOrd="0" presId="urn:microsoft.com/office/officeart/2005/8/layout/hChevron3"/>
    <dgm:cxn modelId="{E54E78EE-4F1B-4E90-87C3-915B8267E9D9}" type="presOf" srcId="{5D40B57D-2BCD-4257-B84A-F838B795C01B}" destId="{80476667-7797-4131-A288-6813848F6541}" srcOrd="0" destOrd="0" presId="urn:microsoft.com/office/officeart/2005/8/layout/hChevron3"/>
    <dgm:cxn modelId="{9D2E1341-C3FA-4EA2-B775-64F36BD3955A}" srcId="{C2CB3E0E-D5D0-4146-B83E-3BB1FD40CE66}" destId="{5546EE1B-E724-4AB2-9DAA-C2D1B466DC06}" srcOrd="4" destOrd="0" parTransId="{AEE67016-C59E-4CDD-8E17-467F072F649E}" sibTransId="{C2111A5C-69DE-4966-A323-E100F26B9E90}"/>
    <dgm:cxn modelId="{FD3AA9FA-7E8F-4D41-B952-E1533EA9A3B3}" type="presOf" srcId="{C2CB3E0E-D5D0-4146-B83E-3BB1FD40CE66}" destId="{1975BA60-7AA8-40EF-ABF5-1C685B822D99}" srcOrd="0" destOrd="0" presId="urn:microsoft.com/office/officeart/2005/8/layout/hChevron3"/>
    <dgm:cxn modelId="{7797BE0B-8782-42F3-A306-EDFDB38D19D5}" type="presParOf" srcId="{1975BA60-7AA8-40EF-ABF5-1C685B822D99}" destId="{A10B9D3B-D413-4419-B01A-2FDC8C859261}" srcOrd="0" destOrd="0" presId="urn:microsoft.com/office/officeart/2005/8/layout/hChevron3"/>
    <dgm:cxn modelId="{03057345-9B18-45EC-8361-36C9E8B0502A}" type="presParOf" srcId="{1975BA60-7AA8-40EF-ABF5-1C685B822D99}" destId="{0C3AFD45-92A8-4870-9CDA-76F48C451F56}" srcOrd="1" destOrd="0" presId="urn:microsoft.com/office/officeart/2005/8/layout/hChevron3"/>
    <dgm:cxn modelId="{31D5856B-06A5-4058-AC59-BB3E4B6F5F27}" type="presParOf" srcId="{1975BA60-7AA8-40EF-ABF5-1C685B822D99}" destId="{80476667-7797-4131-A288-6813848F6541}" srcOrd="2" destOrd="0" presId="urn:microsoft.com/office/officeart/2005/8/layout/hChevron3"/>
    <dgm:cxn modelId="{D34C146D-659F-4B30-8059-451036D04AA1}" type="presParOf" srcId="{1975BA60-7AA8-40EF-ABF5-1C685B822D99}" destId="{2DBAC43C-18F8-46B8-B80F-FF42CAA390FB}" srcOrd="3" destOrd="0" presId="urn:microsoft.com/office/officeart/2005/8/layout/hChevron3"/>
    <dgm:cxn modelId="{81968EC8-6424-416E-A368-4BA2BD4056A5}" type="presParOf" srcId="{1975BA60-7AA8-40EF-ABF5-1C685B822D99}" destId="{2B49C14B-EECA-4C7C-9531-D9C92BDBA52C}" srcOrd="4" destOrd="0" presId="urn:microsoft.com/office/officeart/2005/8/layout/hChevron3"/>
    <dgm:cxn modelId="{C31FF31B-50E6-47A5-95DC-1A6DC4547AD8}" type="presParOf" srcId="{1975BA60-7AA8-40EF-ABF5-1C685B822D99}" destId="{8FE0442B-3B7E-428C-BF23-DC45D5ABF403}" srcOrd="5" destOrd="0" presId="urn:microsoft.com/office/officeart/2005/8/layout/hChevron3"/>
    <dgm:cxn modelId="{366A5527-5D8B-4CDB-98DF-9A75E5194EEE}" type="presParOf" srcId="{1975BA60-7AA8-40EF-ABF5-1C685B822D99}" destId="{716DC0DA-6620-410A-B878-D295E914B360}" srcOrd="6" destOrd="0" presId="urn:microsoft.com/office/officeart/2005/8/layout/hChevron3"/>
    <dgm:cxn modelId="{4580FBE1-FF36-4B59-BBA1-5B002FDA0E44}" type="presParOf" srcId="{1975BA60-7AA8-40EF-ABF5-1C685B822D99}" destId="{BCB263FC-93C4-4F3E-B303-ABE9913C01B2}" srcOrd="7" destOrd="0" presId="urn:microsoft.com/office/officeart/2005/8/layout/hChevron3"/>
    <dgm:cxn modelId="{363D0CEF-6CBB-41CD-BA99-035C4AE915B7}" type="presParOf" srcId="{1975BA60-7AA8-40EF-ABF5-1C685B822D99}" destId="{07847AE0-AADD-4377-81D8-5F15839CFDAA}"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B9D3B-D413-4419-B01A-2FDC8C859261}">
      <dsp:nvSpPr>
        <dsp:cNvPr id="0" name=""/>
        <dsp:cNvSpPr/>
      </dsp:nvSpPr>
      <dsp:spPr>
        <a:xfrm>
          <a:off x="0" y="0"/>
          <a:ext cx="1503270" cy="405181"/>
        </a:xfrm>
        <a:prstGeom prst="homePlate">
          <a:avLst/>
        </a:prstGeom>
        <a:solidFill>
          <a:schemeClr val="accent1">
            <a:lumMod val="50000"/>
          </a:schemeClr>
        </a:solidFill>
        <a:ln w="25400" cap="flat" cmpd="sng" algn="ctr">
          <a:solidFill>
            <a:schemeClr val="accent1"/>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74676" tIns="37338" rIns="18669" bIns="37338" numCol="1" spcCol="1270" anchor="ctr" anchorCtr="0">
          <a:noAutofit/>
        </a:bodyPr>
        <a:lstStyle/>
        <a:p>
          <a:pPr lvl="0" algn="l" defTabSz="622300">
            <a:lnSpc>
              <a:spcPct val="90000"/>
            </a:lnSpc>
            <a:spcBef>
              <a:spcPct val="0"/>
            </a:spcBef>
            <a:spcAft>
              <a:spcPct val="35000"/>
            </a:spcAft>
          </a:pPr>
          <a:r>
            <a:rPr lang="fr-FR" sz="1400" kern="1200" dirty="0" smtClean="0">
              <a:solidFill>
                <a:schemeClr val="accent4"/>
              </a:solidFill>
              <a:latin typeface="Times New Roman" panose="02020603050405020304" pitchFamily="18" charset="0"/>
              <a:cs typeface="Times New Roman" panose="02020603050405020304" pitchFamily="18" charset="0"/>
            </a:rPr>
            <a:t>Introduction</a:t>
          </a:r>
          <a:endParaRPr lang="fr-FR" sz="1400" b="1" kern="1200" dirty="0">
            <a:solidFill>
              <a:schemeClr val="accent4"/>
            </a:solidFill>
            <a:latin typeface="Times New Roman" panose="02020603050405020304" pitchFamily="18" charset="0"/>
            <a:cs typeface="Times New Roman" panose="02020603050405020304" pitchFamily="18" charset="0"/>
          </a:endParaRPr>
        </a:p>
      </dsp:txBody>
      <dsp:txXfrm>
        <a:off x="0" y="0"/>
        <a:ext cx="1401975" cy="405181"/>
      </dsp:txXfrm>
    </dsp:sp>
    <dsp:sp modelId="{80476667-7797-4131-A288-6813848F6541}">
      <dsp:nvSpPr>
        <dsp:cNvPr id="0" name=""/>
        <dsp:cNvSpPr/>
      </dsp:nvSpPr>
      <dsp:spPr>
        <a:xfrm>
          <a:off x="1203387" y="0"/>
          <a:ext cx="1503270" cy="405181"/>
        </a:xfrm>
        <a:prstGeom prst="chevron">
          <a:avLst/>
        </a:prstGeom>
        <a:solidFill>
          <a:schemeClr val="accent6"/>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kern="1200" dirty="0">
            <a:solidFill>
              <a:schemeClr val="tx1"/>
            </a:solidFill>
            <a:latin typeface="Times New Roman" panose="02020603050405020304" pitchFamily="18" charset="0"/>
            <a:cs typeface="Times New Roman" panose="02020603050405020304" pitchFamily="18" charset="0"/>
          </a:endParaRPr>
        </a:p>
      </dsp:txBody>
      <dsp:txXfrm>
        <a:off x="1405978" y="0"/>
        <a:ext cx="1098089" cy="405181"/>
      </dsp:txXfrm>
    </dsp:sp>
    <dsp:sp modelId="{2B49C14B-EECA-4C7C-9531-D9C92BDBA52C}">
      <dsp:nvSpPr>
        <dsp:cNvPr id="0" name=""/>
        <dsp:cNvSpPr/>
      </dsp:nvSpPr>
      <dsp:spPr>
        <a:xfrm>
          <a:off x="2406003" y="0"/>
          <a:ext cx="1503270" cy="405181"/>
        </a:xfrm>
        <a:prstGeom prst="chevron">
          <a:avLst/>
        </a:prstGeom>
        <a:solidFill>
          <a:schemeClr val="accent6"/>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tx1"/>
              </a:solidFill>
              <a:latin typeface="Times New Roman" panose="02020603050405020304" pitchFamily="18" charset="0"/>
              <a:cs typeface="Times New Roman" panose="02020603050405020304" pitchFamily="18" charset="0"/>
            </a:rPr>
            <a:t>Sprint 0</a:t>
          </a:r>
          <a:endParaRPr lang="fr-FR" sz="1400" b="0" kern="1200" dirty="0">
            <a:solidFill>
              <a:schemeClr val="tx1"/>
            </a:solidFill>
            <a:latin typeface="Times New Roman" panose="02020603050405020304" pitchFamily="18" charset="0"/>
            <a:cs typeface="Times New Roman" panose="02020603050405020304" pitchFamily="18" charset="0"/>
          </a:endParaRPr>
        </a:p>
      </dsp:txBody>
      <dsp:txXfrm>
        <a:off x="2608594" y="0"/>
        <a:ext cx="1098089" cy="405181"/>
      </dsp:txXfrm>
    </dsp:sp>
    <dsp:sp modelId="{716DC0DA-6620-410A-B878-D295E914B360}">
      <dsp:nvSpPr>
        <dsp:cNvPr id="0" name=""/>
        <dsp:cNvSpPr/>
      </dsp:nvSpPr>
      <dsp:spPr>
        <a:xfrm>
          <a:off x="3595775" y="0"/>
          <a:ext cx="1503270" cy="405181"/>
        </a:xfrm>
        <a:prstGeom prst="chevron">
          <a:avLst/>
        </a:prstGeom>
        <a:solidFill>
          <a:schemeClr val="accent6"/>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tx1"/>
              </a:solidFill>
              <a:latin typeface="Times New Roman" panose="02020603050405020304" pitchFamily="18" charset="0"/>
              <a:cs typeface="Times New Roman" panose="02020603050405020304" pitchFamily="18" charset="0"/>
            </a:rPr>
            <a:t>Sprint 1</a:t>
          </a:r>
          <a:r>
            <a:rPr lang="fr-FR" sz="1400" b="0" kern="1200" dirty="0" smtClean="0">
              <a:solidFill>
                <a:schemeClr val="tx1"/>
              </a:solidFill>
              <a:latin typeface="Times New Roman" panose="02020603050405020304" pitchFamily="18" charset="0"/>
              <a:cs typeface="Times New Roman" panose="02020603050405020304" pitchFamily="18" charset="0"/>
            </a:rPr>
            <a:t> </a:t>
          </a:r>
          <a:endParaRPr lang="fr-FR" sz="1400" b="0" kern="1200" dirty="0">
            <a:solidFill>
              <a:schemeClr val="tx1"/>
            </a:solidFill>
            <a:latin typeface="Times New Roman" panose="02020603050405020304" pitchFamily="18" charset="0"/>
            <a:cs typeface="Times New Roman" panose="02020603050405020304" pitchFamily="18" charset="0"/>
          </a:endParaRPr>
        </a:p>
      </dsp:txBody>
      <dsp:txXfrm>
        <a:off x="3798366" y="0"/>
        <a:ext cx="1098089" cy="405181"/>
      </dsp:txXfrm>
    </dsp:sp>
    <dsp:sp modelId="{07847AE0-AADD-4377-81D8-5F15839CFDAA}">
      <dsp:nvSpPr>
        <dsp:cNvPr id="0" name=""/>
        <dsp:cNvSpPr/>
      </dsp:nvSpPr>
      <dsp:spPr>
        <a:xfrm>
          <a:off x="4811235" y="0"/>
          <a:ext cx="1503270" cy="405181"/>
        </a:xfrm>
        <a:prstGeom prst="chevron">
          <a:avLst/>
        </a:prstGeom>
        <a:solidFill>
          <a:schemeClr val="accent6"/>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tx1"/>
              </a:solidFill>
              <a:latin typeface="Times New Roman" panose="02020603050405020304" pitchFamily="18" charset="0"/>
              <a:cs typeface="Times New Roman" panose="02020603050405020304" pitchFamily="18" charset="0"/>
            </a:rPr>
            <a:t>Sprint 2</a:t>
          </a:r>
          <a:endParaRPr lang="fr-FR" sz="1400" b="0" i="0" kern="1200" dirty="0">
            <a:solidFill>
              <a:schemeClr val="tx1"/>
            </a:solidFill>
            <a:latin typeface="Times New Roman" panose="02020603050405020304" pitchFamily="18" charset="0"/>
            <a:cs typeface="Times New Roman" panose="02020603050405020304" pitchFamily="18" charset="0"/>
          </a:endParaRPr>
        </a:p>
      </dsp:txBody>
      <dsp:txXfrm>
        <a:off x="5013826" y="0"/>
        <a:ext cx="1098089" cy="4051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B9D3B-D413-4419-B01A-2FDC8C859261}">
      <dsp:nvSpPr>
        <dsp:cNvPr id="0" name=""/>
        <dsp:cNvSpPr/>
      </dsp:nvSpPr>
      <dsp:spPr>
        <a:xfrm>
          <a:off x="1" y="0"/>
          <a:ext cx="1503270" cy="405181"/>
        </a:xfrm>
        <a:prstGeom prst="homePlate">
          <a:avLst/>
        </a:prstGeom>
        <a:solidFill>
          <a:schemeClr val="accent4"/>
        </a:solidFill>
        <a:ln w="25400" cap="flat" cmpd="sng" algn="ctr">
          <a:solidFill>
            <a:schemeClr val="accent1"/>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74676" tIns="37338" rIns="18669" bIns="37338" numCol="1" spcCol="1270" anchor="ctr" anchorCtr="0">
          <a:noAutofit/>
        </a:bodyPr>
        <a:lstStyle/>
        <a:p>
          <a:pPr lvl="0" algn="l" defTabSz="622300">
            <a:lnSpc>
              <a:spcPct val="90000"/>
            </a:lnSpc>
            <a:spcBef>
              <a:spcPct val="0"/>
            </a:spcBef>
            <a:spcAft>
              <a:spcPct val="35000"/>
            </a:spcAft>
          </a:pPr>
          <a:r>
            <a:rPr lang="fr-FR" sz="1400" kern="1200" dirty="0" smtClean="0">
              <a:solidFill>
                <a:schemeClr val="tx1"/>
              </a:solidFill>
              <a:latin typeface="Times New Roman" panose="02020603050405020304" pitchFamily="18" charset="0"/>
              <a:cs typeface="Times New Roman" panose="02020603050405020304" pitchFamily="18" charset="0"/>
            </a:rPr>
            <a:t>Introduction</a:t>
          </a:r>
          <a:endParaRPr lang="fr-FR" sz="1400" b="1" kern="1200" dirty="0">
            <a:solidFill>
              <a:schemeClr val="tx1"/>
            </a:solidFill>
            <a:latin typeface="Times New Roman" panose="02020603050405020304" pitchFamily="18" charset="0"/>
            <a:cs typeface="Times New Roman" panose="02020603050405020304" pitchFamily="18" charset="0"/>
          </a:endParaRPr>
        </a:p>
      </dsp:txBody>
      <dsp:txXfrm>
        <a:off x="1" y="0"/>
        <a:ext cx="1401975" cy="405181"/>
      </dsp:txXfrm>
    </dsp:sp>
    <dsp:sp modelId="{80476667-7797-4131-A288-6813848F6541}">
      <dsp:nvSpPr>
        <dsp:cNvPr id="0" name=""/>
        <dsp:cNvSpPr/>
      </dsp:nvSpPr>
      <dsp:spPr>
        <a:xfrm>
          <a:off x="1203387" y="0"/>
          <a:ext cx="1503270" cy="405181"/>
        </a:xfrm>
        <a:prstGeom prst="chevron">
          <a:avLst/>
        </a:prstGeom>
        <a:solidFill>
          <a:schemeClr val="accent4"/>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kern="1200" dirty="0">
            <a:solidFill>
              <a:schemeClr val="tx1"/>
            </a:solidFill>
            <a:latin typeface="Times New Roman" panose="02020603050405020304" pitchFamily="18" charset="0"/>
            <a:cs typeface="Times New Roman" panose="02020603050405020304" pitchFamily="18" charset="0"/>
          </a:endParaRPr>
        </a:p>
      </dsp:txBody>
      <dsp:txXfrm>
        <a:off x="1405978" y="0"/>
        <a:ext cx="1098089" cy="405181"/>
      </dsp:txXfrm>
    </dsp:sp>
    <dsp:sp modelId="{2B49C14B-EECA-4C7C-9531-D9C92BDBA52C}">
      <dsp:nvSpPr>
        <dsp:cNvPr id="0" name=""/>
        <dsp:cNvSpPr/>
      </dsp:nvSpPr>
      <dsp:spPr>
        <a:xfrm>
          <a:off x="2406003" y="0"/>
          <a:ext cx="1503270" cy="405181"/>
        </a:xfrm>
        <a:prstGeom prst="chevron">
          <a:avLst/>
        </a:prstGeom>
        <a:solidFill>
          <a:schemeClr val="accent1">
            <a:lumMod val="5000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accent4"/>
              </a:solidFill>
              <a:latin typeface="Times New Roman" panose="02020603050405020304" pitchFamily="18" charset="0"/>
              <a:cs typeface="Times New Roman" panose="02020603050405020304" pitchFamily="18" charset="0"/>
            </a:rPr>
            <a:t>Sprint 0</a:t>
          </a:r>
          <a:endParaRPr lang="fr-FR" sz="1400" b="0" kern="1200" dirty="0">
            <a:solidFill>
              <a:schemeClr val="accent4"/>
            </a:solidFill>
            <a:latin typeface="Times New Roman" panose="02020603050405020304" pitchFamily="18" charset="0"/>
            <a:cs typeface="Times New Roman" panose="02020603050405020304" pitchFamily="18" charset="0"/>
          </a:endParaRPr>
        </a:p>
      </dsp:txBody>
      <dsp:txXfrm>
        <a:off x="2608594" y="0"/>
        <a:ext cx="1098089" cy="405181"/>
      </dsp:txXfrm>
    </dsp:sp>
    <dsp:sp modelId="{716DC0DA-6620-410A-B878-D295E914B360}">
      <dsp:nvSpPr>
        <dsp:cNvPr id="0" name=""/>
        <dsp:cNvSpPr/>
      </dsp:nvSpPr>
      <dsp:spPr>
        <a:xfrm>
          <a:off x="3595775" y="0"/>
          <a:ext cx="1503270" cy="405181"/>
        </a:xfrm>
        <a:prstGeom prst="chevron">
          <a:avLst/>
        </a:prstGeom>
        <a:solidFill>
          <a:schemeClr val="accent6"/>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tx1"/>
              </a:solidFill>
              <a:latin typeface="Times New Roman" panose="02020603050405020304" pitchFamily="18" charset="0"/>
              <a:cs typeface="Times New Roman" panose="02020603050405020304" pitchFamily="18" charset="0"/>
            </a:rPr>
            <a:t>Sprint 1</a:t>
          </a:r>
          <a:r>
            <a:rPr lang="fr-FR" sz="1400" b="0" kern="1200" dirty="0" smtClean="0">
              <a:solidFill>
                <a:schemeClr val="tx1"/>
              </a:solidFill>
              <a:latin typeface="Times New Roman" panose="02020603050405020304" pitchFamily="18" charset="0"/>
              <a:cs typeface="Times New Roman" panose="02020603050405020304" pitchFamily="18" charset="0"/>
            </a:rPr>
            <a:t> </a:t>
          </a:r>
          <a:endParaRPr lang="fr-FR" sz="1400" b="0" kern="1200" dirty="0">
            <a:solidFill>
              <a:schemeClr val="tx1"/>
            </a:solidFill>
            <a:latin typeface="Times New Roman" panose="02020603050405020304" pitchFamily="18" charset="0"/>
            <a:cs typeface="Times New Roman" panose="02020603050405020304" pitchFamily="18" charset="0"/>
          </a:endParaRPr>
        </a:p>
      </dsp:txBody>
      <dsp:txXfrm>
        <a:off x="3798366" y="0"/>
        <a:ext cx="1098089" cy="405181"/>
      </dsp:txXfrm>
    </dsp:sp>
    <dsp:sp modelId="{07847AE0-AADD-4377-81D8-5F15839CFDAA}">
      <dsp:nvSpPr>
        <dsp:cNvPr id="0" name=""/>
        <dsp:cNvSpPr/>
      </dsp:nvSpPr>
      <dsp:spPr>
        <a:xfrm>
          <a:off x="4811235" y="0"/>
          <a:ext cx="1503270" cy="405181"/>
        </a:xfrm>
        <a:prstGeom prst="chevron">
          <a:avLst/>
        </a:prstGeom>
        <a:solidFill>
          <a:schemeClr val="accent6"/>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tx1"/>
              </a:solidFill>
              <a:latin typeface="Times New Roman" panose="02020603050405020304" pitchFamily="18" charset="0"/>
              <a:cs typeface="Times New Roman" panose="02020603050405020304" pitchFamily="18" charset="0"/>
            </a:rPr>
            <a:t>Sprint 2</a:t>
          </a:r>
          <a:endParaRPr lang="fr-FR" sz="1400" b="0" i="0" kern="1200" dirty="0">
            <a:solidFill>
              <a:schemeClr val="tx1"/>
            </a:solidFill>
            <a:latin typeface="Times New Roman" panose="02020603050405020304" pitchFamily="18" charset="0"/>
            <a:cs typeface="Times New Roman" panose="02020603050405020304" pitchFamily="18" charset="0"/>
          </a:endParaRPr>
        </a:p>
      </dsp:txBody>
      <dsp:txXfrm>
        <a:off x="5013826" y="0"/>
        <a:ext cx="1098089" cy="40518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B9D3B-D413-4419-B01A-2FDC8C859261}">
      <dsp:nvSpPr>
        <dsp:cNvPr id="0" name=""/>
        <dsp:cNvSpPr/>
      </dsp:nvSpPr>
      <dsp:spPr>
        <a:xfrm>
          <a:off x="1" y="0"/>
          <a:ext cx="1622149" cy="486693"/>
        </a:xfrm>
        <a:prstGeom prst="homePlate">
          <a:avLst/>
        </a:prstGeom>
        <a:solidFill>
          <a:schemeClr val="accent4"/>
        </a:solidFill>
        <a:ln w="25400" cap="flat" cmpd="sng" algn="ctr">
          <a:solidFill>
            <a:schemeClr val="accent1"/>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74676" tIns="37338" rIns="18669" bIns="37338" numCol="1" spcCol="1270" anchor="ctr" anchorCtr="0">
          <a:noAutofit/>
        </a:bodyPr>
        <a:lstStyle/>
        <a:p>
          <a:pPr lvl="0" algn="l" defTabSz="622300">
            <a:lnSpc>
              <a:spcPct val="90000"/>
            </a:lnSpc>
            <a:spcBef>
              <a:spcPct val="0"/>
            </a:spcBef>
            <a:spcAft>
              <a:spcPct val="35000"/>
            </a:spcAft>
          </a:pPr>
          <a:r>
            <a:rPr lang="fr-FR" sz="1400" kern="1200" dirty="0" smtClean="0">
              <a:solidFill>
                <a:schemeClr val="tx1"/>
              </a:solidFill>
              <a:latin typeface="Times New Roman" panose="02020603050405020304" pitchFamily="18" charset="0"/>
              <a:cs typeface="Times New Roman" panose="02020603050405020304" pitchFamily="18" charset="0"/>
            </a:rPr>
            <a:t>Introduction</a:t>
          </a:r>
          <a:endParaRPr lang="fr-FR" sz="1400" b="1" kern="1200" dirty="0">
            <a:solidFill>
              <a:schemeClr val="tx1"/>
            </a:solidFill>
            <a:latin typeface="Times New Roman" panose="02020603050405020304" pitchFamily="18" charset="0"/>
            <a:cs typeface="Times New Roman" panose="02020603050405020304" pitchFamily="18" charset="0"/>
          </a:endParaRPr>
        </a:p>
      </dsp:txBody>
      <dsp:txXfrm>
        <a:off x="1" y="0"/>
        <a:ext cx="1500476" cy="486693"/>
      </dsp:txXfrm>
    </dsp:sp>
    <dsp:sp modelId="{80476667-7797-4131-A288-6813848F6541}">
      <dsp:nvSpPr>
        <dsp:cNvPr id="0" name=""/>
        <dsp:cNvSpPr/>
      </dsp:nvSpPr>
      <dsp:spPr>
        <a:xfrm>
          <a:off x="1298551" y="0"/>
          <a:ext cx="1622149" cy="486693"/>
        </a:xfrm>
        <a:prstGeom prst="chevron">
          <a:avLst/>
        </a:prstGeom>
        <a:solidFill>
          <a:schemeClr val="accent4"/>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tx1"/>
              </a:solidFill>
              <a:latin typeface="Times New Roman" panose="02020603050405020304" pitchFamily="18" charset="0"/>
              <a:cs typeface="Times New Roman" panose="02020603050405020304" pitchFamily="18" charset="0"/>
            </a:rPr>
            <a:t>Présentation du projet</a:t>
          </a:r>
          <a:endParaRPr lang="fr-FR" sz="1400" b="0" kern="1200" dirty="0">
            <a:solidFill>
              <a:schemeClr val="tx1"/>
            </a:solidFill>
            <a:latin typeface="Times New Roman" panose="02020603050405020304" pitchFamily="18" charset="0"/>
            <a:cs typeface="Times New Roman" panose="02020603050405020304" pitchFamily="18" charset="0"/>
          </a:endParaRPr>
        </a:p>
      </dsp:txBody>
      <dsp:txXfrm>
        <a:off x="1541898" y="0"/>
        <a:ext cx="1135456" cy="486693"/>
      </dsp:txXfrm>
    </dsp:sp>
    <dsp:sp modelId="{2B49C14B-EECA-4C7C-9531-D9C92BDBA52C}">
      <dsp:nvSpPr>
        <dsp:cNvPr id="0" name=""/>
        <dsp:cNvSpPr/>
      </dsp:nvSpPr>
      <dsp:spPr>
        <a:xfrm>
          <a:off x="2596271" y="0"/>
          <a:ext cx="1622149" cy="486693"/>
        </a:xfrm>
        <a:prstGeom prst="chevron">
          <a:avLst/>
        </a:prstGeom>
        <a:solidFill>
          <a:schemeClr val="accent4"/>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bg1"/>
              </a:solidFill>
              <a:latin typeface="Times New Roman" panose="02020603050405020304" pitchFamily="18" charset="0"/>
              <a:cs typeface="Times New Roman" panose="02020603050405020304" pitchFamily="18" charset="0"/>
            </a:rPr>
            <a:t>Sprint 0</a:t>
          </a:r>
          <a:endParaRPr lang="fr-FR" sz="1400" b="0" kern="1200" dirty="0">
            <a:solidFill>
              <a:schemeClr val="bg1"/>
            </a:solidFill>
            <a:latin typeface="Times New Roman" panose="02020603050405020304" pitchFamily="18" charset="0"/>
            <a:cs typeface="Times New Roman" panose="02020603050405020304" pitchFamily="18" charset="0"/>
          </a:endParaRPr>
        </a:p>
      </dsp:txBody>
      <dsp:txXfrm>
        <a:off x="2839618" y="0"/>
        <a:ext cx="1135456" cy="486693"/>
      </dsp:txXfrm>
    </dsp:sp>
    <dsp:sp modelId="{716DC0DA-6620-410A-B878-D295E914B360}">
      <dsp:nvSpPr>
        <dsp:cNvPr id="0" name=""/>
        <dsp:cNvSpPr/>
      </dsp:nvSpPr>
      <dsp:spPr>
        <a:xfrm>
          <a:off x="3880131" y="0"/>
          <a:ext cx="1622149" cy="486693"/>
        </a:xfrm>
        <a:prstGeom prst="chevron">
          <a:avLst/>
        </a:prstGeom>
        <a:solidFill>
          <a:schemeClr val="accent1">
            <a:lumMod val="7500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accent6"/>
              </a:solidFill>
              <a:latin typeface="Times New Roman" panose="02020603050405020304" pitchFamily="18" charset="0"/>
              <a:cs typeface="Times New Roman" panose="02020603050405020304" pitchFamily="18" charset="0"/>
            </a:rPr>
            <a:t>Sprint 1</a:t>
          </a:r>
          <a:r>
            <a:rPr lang="fr-FR" sz="1400" b="0" kern="1200" dirty="0" smtClean="0">
              <a:solidFill>
                <a:schemeClr val="accent6"/>
              </a:solidFill>
              <a:latin typeface="Times New Roman" panose="02020603050405020304" pitchFamily="18" charset="0"/>
              <a:cs typeface="Times New Roman" panose="02020603050405020304" pitchFamily="18" charset="0"/>
            </a:rPr>
            <a:t> </a:t>
          </a:r>
          <a:endParaRPr lang="fr-FR" sz="1400" b="0" kern="1200" dirty="0">
            <a:solidFill>
              <a:schemeClr val="accent6"/>
            </a:solidFill>
            <a:latin typeface="Times New Roman" panose="02020603050405020304" pitchFamily="18" charset="0"/>
            <a:cs typeface="Times New Roman" panose="02020603050405020304" pitchFamily="18" charset="0"/>
          </a:endParaRPr>
        </a:p>
      </dsp:txBody>
      <dsp:txXfrm>
        <a:off x="4123478" y="0"/>
        <a:ext cx="1135456" cy="486693"/>
      </dsp:txXfrm>
    </dsp:sp>
    <dsp:sp modelId="{07847AE0-AADD-4377-81D8-5F15839CFDAA}">
      <dsp:nvSpPr>
        <dsp:cNvPr id="0" name=""/>
        <dsp:cNvSpPr/>
      </dsp:nvSpPr>
      <dsp:spPr>
        <a:xfrm>
          <a:off x="5191711" y="0"/>
          <a:ext cx="1622149" cy="486693"/>
        </a:xfrm>
        <a:prstGeom prst="chevron">
          <a:avLst/>
        </a:prstGeom>
        <a:solidFill>
          <a:schemeClr val="accent6"/>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tx1"/>
              </a:solidFill>
              <a:latin typeface="Times New Roman" panose="02020603050405020304" pitchFamily="18" charset="0"/>
              <a:cs typeface="Times New Roman" panose="02020603050405020304" pitchFamily="18" charset="0"/>
            </a:rPr>
            <a:t>Sprint 2</a:t>
          </a:r>
          <a:endParaRPr lang="fr-FR" sz="1400" b="0" i="0" kern="1200" dirty="0">
            <a:solidFill>
              <a:schemeClr val="tx1"/>
            </a:solidFill>
            <a:latin typeface="Times New Roman" panose="02020603050405020304" pitchFamily="18" charset="0"/>
            <a:cs typeface="Times New Roman" panose="02020603050405020304" pitchFamily="18" charset="0"/>
          </a:endParaRPr>
        </a:p>
      </dsp:txBody>
      <dsp:txXfrm>
        <a:off x="5435058" y="0"/>
        <a:ext cx="1135456" cy="48669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8BC733-2F47-4198-98DE-6C27F6613162}">
      <dsp:nvSpPr>
        <dsp:cNvPr id="0" name=""/>
        <dsp:cNvSpPr/>
      </dsp:nvSpPr>
      <dsp:spPr>
        <a:xfrm>
          <a:off x="2937" y="1621888"/>
          <a:ext cx="1613934" cy="515343"/>
        </a:xfrm>
        <a:prstGeom prst="roundRect">
          <a:avLst>
            <a:gd name="adj" fmla="val 10000"/>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fr-FR" sz="1600" b="1" kern="1200" dirty="0" smtClean="0">
              <a:solidFill>
                <a:schemeClr val="accent4"/>
              </a:solidFill>
            </a:rPr>
            <a:t>Sprint goal</a:t>
          </a:r>
          <a:endParaRPr lang="fr-FR" sz="1600" b="1" kern="1200" dirty="0">
            <a:solidFill>
              <a:schemeClr val="accent4"/>
            </a:solidFill>
          </a:endParaRPr>
        </a:p>
      </dsp:txBody>
      <dsp:txXfrm>
        <a:off x="18031" y="1636982"/>
        <a:ext cx="1583746" cy="485155"/>
      </dsp:txXfrm>
    </dsp:sp>
    <dsp:sp modelId="{F6BDE6D9-288C-4C9E-82CD-369103AC1916}">
      <dsp:nvSpPr>
        <dsp:cNvPr id="0" name=""/>
        <dsp:cNvSpPr/>
      </dsp:nvSpPr>
      <dsp:spPr>
        <a:xfrm rot="19076581">
          <a:off x="1441049" y="1392278"/>
          <a:ext cx="1365502" cy="59853"/>
        </a:xfrm>
        <a:custGeom>
          <a:avLst/>
          <a:gdLst/>
          <a:ahLst/>
          <a:cxnLst/>
          <a:rect l="0" t="0" r="0" b="0"/>
          <a:pathLst>
            <a:path>
              <a:moveTo>
                <a:pt x="0" y="29926"/>
              </a:moveTo>
              <a:lnTo>
                <a:pt x="1365502" y="299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2089662" y="1388068"/>
        <a:ext cx="68275" cy="68275"/>
      </dsp:txXfrm>
    </dsp:sp>
    <dsp:sp modelId="{B54F1D96-40B6-4A97-BC7C-56A2576D8F3A}">
      <dsp:nvSpPr>
        <dsp:cNvPr id="0" name=""/>
        <dsp:cNvSpPr/>
      </dsp:nvSpPr>
      <dsp:spPr>
        <a:xfrm>
          <a:off x="2630729" y="642894"/>
          <a:ext cx="1658518" cy="643913"/>
        </a:xfrm>
        <a:prstGeom prst="roundRect">
          <a:avLst>
            <a:gd name="adj" fmla="val 10000"/>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fr-FR" sz="1400" kern="1200" dirty="0" smtClean="0">
              <a:solidFill>
                <a:schemeClr val="accent4"/>
              </a:solidFill>
              <a:latin typeface="Times New Roman" panose="02020603050405020304" pitchFamily="18" charset="0"/>
              <a:cs typeface="Times New Roman" panose="02020603050405020304" pitchFamily="18" charset="0"/>
            </a:rPr>
            <a:t>Participant</a:t>
          </a:r>
          <a:endParaRPr lang="fr-FR" sz="1900" kern="1200" dirty="0">
            <a:latin typeface="Times New Roman" panose="02020603050405020304" pitchFamily="18" charset="0"/>
            <a:cs typeface="Times New Roman" panose="02020603050405020304" pitchFamily="18" charset="0"/>
          </a:endParaRPr>
        </a:p>
      </dsp:txBody>
      <dsp:txXfrm>
        <a:off x="2649589" y="661754"/>
        <a:ext cx="1620798" cy="606193"/>
      </dsp:txXfrm>
    </dsp:sp>
    <dsp:sp modelId="{1F946742-9A6C-4B36-A540-68C7EB505E8F}">
      <dsp:nvSpPr>
        <dsp:cNvPr id="0" name=""/>
        <dsp:cNvSpPr/>
      </dsp:nvSpPr>
      <dsp:spPr>
        <a:xfrm rot="19677376">
          <a:off x="4198131" y="617622"/>
          <a:ext cx="1196089" cy="59853"/>
        </a:xfrm>
        <a:custGeom>
          <a:avLst/>
          <a:gdLst/>
          <a:ahLst/>
          <a:cxnLst/>
          <a:rect l="0" t="0" r="0" b="0"/>
          <a:pathLst>
            <a:path>
              <a:moveTo>
                <a:pt x="0" y="29926"/>
              </a:moveTo>
              <a:lnTo>
                <a:pt x="1196089" y="299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4766274" y="617646"/>
        <a:ext cx="59804" cy="59804"/>
      </dsp:txXfrm>
    </dsp:sp>
    <dsp:sp modelId="{89D60FAB-9443-4814-BE53-C4DB2845B4E9}">
      <dsp:nvSpPr>
        <dsp:cNvPr id="0" name=""/>
        <dsp:cNvSpPr/>
      </dsp:nvSpPr>
      <dsp:spPr>
        <a:xfrm>
          <a:off x="5303105" y="181957"/>
          <a:ext cx="2604802" cy="296578"/>
        </a:xfrm>
        <a:prstGeom prst="roundRect">
          <a:avLst>
            <a:gd name="adj" fmla="val 10000"/>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fr-FR" sz="1600" kern="1200" dirty="0" smtClean="0">
              <a:solidFill>
                <a:schemeClr val="accent5"/>
              </a:solidFill>
              <a:latin typeface="Times New Roman" panose="02020603050405020304" pitchFamily="18" charset="0"/>
              <a:cs typeface="Times New Roman" panose="02020603050405020304" pitchFamily="18" charset="0"/>
            </a:rPr>
            <a:t>S’authentifier</a:t>
          </a:r>
          <a:endParaRPr lang="fr-FR" sz="1600" kern="1200" dirty="0"/>
        </a:p>
      </dsp:txBody>
      <dsp:txXfrm>
        <a:off x="5311791" y="190643"/>
        <a:ext cx="2587430" cy="279206"/>
      </dsp:txXfrm>
    </dsp:sp>
    <dsp:sp modelId="{4FE0C73B-642E-4D93-B814-7E621AE73B79}">
      <dsp:nvSpPr>
        <dsp:cNvPr id="0" name=""/>
        <dsp:cNvSpPr/>
      </dsp:nvSpPr>
      <dsp:spPr>
        <a:xfrm rot="21130234">
          <a:off x="4284477" y="865218"/>
          <a:ext cx="1023397" cy="59853"/>
        </a:xfrm>
        <a:custGeom>
          <a:avLst/>
          <a:gdLst/>
          <a:ahLst/>
          <a:cxnLst/>
          <a:rect l="0" t="0" r="0" b="0"/>
          <a:pathLst>
            <a:path>
              <a:moveTo>
                <a:pt x="0" y="29926"/>
              </a:moveTo>
              <a:lnTo>
                <a:pt x="1023397" y="299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4770591" y="869560"/>
        <a:ext cx="51169" cy="51169"/>
      </dsp:txXfrm>
    </dsp:sp>
    <dsp:sp modelId="{9A588581-1C24-430D-BCEB-1CF7E8678FFA}">
      <dsp:nvSpPr>
        <dsp:cNvPr id="0" name=""/>
        <dsp:cNvSpPr/>
      </dsp:nvSpPr>
      <dsp:spPr>
        <a:xfrm>
          <a:off x="5303105" y="668633"/>
          <a:ext cx="2542804" cy="313611"/>
        </a:xfrm>
        <a:prstGeom prst="roundRect">
          <a:avLst>
            <a:gd name="adj" fmla="val 10000"/>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fr-FR" sz="1600" kern="1200" dirty="0" smtClean="0">
              <a:solidFill>
                <a:schemeClr val="accent5"/>
              </a:solidFill>
              <a:latin typeface="Times New Roman" panose="02020603050405020304" pitchFamily="18" charset="0"/>
              <a:cs typeface="Times New Roman" panose="02020603050405020304" pitchFamily="18" charset="0"/>
              <a:sym typeface="Arial"/>
            </a:rPr>
            <a:t>Gérer leur compte</a:t>
          </a:r>
          <a:endParaRPr lang="fr-FR" sz="1600" kern="1200" dirty="0">
            <a:solidFill>
              <a:schemeClr val="accent5"/>
            </a:solidFill>
            <a:latin typeface="Times New Roman" panose="02020603050405020304" pitchFamily="18" charset="0"/>
            <a:cs typeface="Times New Roman" panose="02020603050405020304" pitchFamily="18" charset="0"/>
          </a:endParaRPr>
        </a:p>
      </dsp:txBody>
      <dsp:txXfrm>
        <a:off x="5312290" y="677818"/>
        <a:ext cx="2524434" cy="295241"/>
      </dsp:txXfrm>
    </dsp:sp>
    <dsp:sp modelId="{C5C6D1CC-14D9-4890-9BAF-47E5A8A7FB25}">
      <dsp:nvSpPr>
        <dsp:cNvPr id="0" name=""/>
        <dsp:cNvSpPr/>
      </dsp:nvSpPr>
      <dsp:spPr>
        <a:xfrm rot="1490634">
          <a:off x="4234710" y="1182521"/>
          <a:ext cx="1178617" cy="59853"/>
        </a:xfrm>
        <a:custGeom>
          <a:avLst/>
          <a:gdLst/>
          <a:ahLst/>
          <a:cxnLst/>
          <a:rect l="0" t="0" r="0" b="0"/>
          <a:pathLst>
            <a:path>
              <a:moveTo>
                <a:pt x="0" y="29926"/>
              </a:moveTo>
              <a:lnTo>
                <a:pt x="1178617" y="299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4794554" y="1182982"/>
        <a:ext cx="58930" cy="58930"/>
      </dsp:txXfrm>
    </dsp:sp>
    <dsp:sp modelId="{A8455664-5BEE-4805-B6C9-797AEF5532D9}">
      <dsp:nvSpPr>
        <dsp:cNvPr id="0" name=""/>
        <dsp:cNvSpPr/>
      </dsp:nvSpPr>
      <dsp:spPr>
        <a:xfrm>
          <a:off x="5358791" y="1172343"/>
          <a:ext cx="2534643" cy="575402"/>
        </a:xfrm>
        <a:prstGeom prst="roundRect">
          <a:avLst>
            <a:gd name="adj" fmla="val 10000"/>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fr-FR" sz="1400" b="0" i="0" u="none" strike="noStrike" kern="1200" cap="none" dirty="0" smtClean="0">
              <a:solidFill>
                <a:schemeClr val="accent4"/>
              </a:solidFill>
              <a:effectLst/>
              <a:latin typeface="Times New Roman" panose="02020603050405020304" pitchFamily="18" charset="0"/>
              <a:ea typeface="Arial"/>
              <a:cs typeface="Times New Roman" panose="02020603050405020304" pitchFamily="18" charset="0"/>
              <a:sym typeface="Arial"/>
            </a:rPr>
            <a:t> Gérer des formations, cours, ressources pédagogiques </a:t>
          </a:r>
          <a:endParaRPr lang="fr-FR" sz="1400" kern="1200" dirty="0">
            <a:solidFill>
              <a:schemeClr val="accent4"/>
            </a:solidFill>
            <a:latin typeface="Times New Roman" panose="02020603050405020304" pitchFamily="18" charset="0"/>
            <a:cs typeface="Times New Roman" panose="02020603050405020304" pitchFamily="18" charset="0"/>
          </a:endParaRPr>
        </a:p>
      </dsp:txBody>
      <dsp:txXfrm>
        <a:off x="5375644" y="1189196"/>
        <a:ext cx="2500937" cy="541696"/>
      </dsp:txXfrm>
    </dsp:sp>
    <dsp:sp modelId="{E9806711-192F-4EA3-AB1E-EB9A6DFFBF60}">
      <dsp:nvSpPr>
        <dsp:cNvPr id="0" name=""/>
        <dsp:cNvSpPr/>
      </dsp:nvSpPr>
      <dsp:spPr>
        <a:xfrm rot="2503331">
          <a:off x="1444617" y="2301642"/>
          <a:ext cx="1358365" cy="59853"/>
        </a:xfrm>
        <a:custGeom>
          <a:avLst/>
          <a:gdLst/>
          <a:ahLst/>
          <a:cxnLst/>
          <a:rect l="0" t="0" r="0" b="0"/>
          <a:pathLst>
            <a:path>
              <a:moveTo>
                <a:pt x="0" y="29926"/>
              </a:moveTo>
              <a:lnTo>
                <a:pt x="1358365" y="299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2089841" y="2297610"/>
        <a:ext cx="67918" cy="67918"/>
      </dsp:txXfrm>
    </dsp:sp>
    <dsp:sp modelId="{87C85CE1-A3EE-4FA7-82BC-776BF996D105}">
      <dsp:nvSpPr>
        <dsp:cNvPr id="0" name=""/>
        <dsp:cNvSpPr/>
      </dsp:nvSpPr>
      <dsp:spPr>
        <a:xfrm>
          <a:off x="2630729" y="2450931"/>
          <a:ext cx="1734963" cy="665293"/>
        </a:xfrm>
        <a:prstGeom prst="roundRect">
          <a:avLst>
            <a:gd name="adj" fmla="val 10000"/>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fr-FR" sz="1400" kern="1200" dirty="0" smtClean="0">
              <a:solidFill>
                <a:schemeClr val="accent4"/>
              </a:solidFill>
              <a:latin typeface="Times New Roman" panose="02020603050405020304" pitchFamily="18" charset="0"/>
              <a:cs typeface="Times New Roman" panose="02020603050405020304" pitchFamily="18" charset="0"/>
            </a:rPr>
            <a:t>Instructeur</a:t>
          </a:r>
          <a:endParaRPr lang="fr-FR" sz="1400" kern="1200" dirty="0">
            <a:solidFill>
              <a:schemeClr val="accent4"/>
            </a:solidFill>
            <a:latin typeface="Times New Roman" panose="02020603050405020304" pitchFamily="18" charset="0"/>
            <a:cs typeface="Times New Roman" panose="02020603050405020304" pitchFamily="18" charset="0"/>
          </a:endParaRPr>
        </a:p>
      </dsp:txBody>
      <dsp:txXfrm>
        <a:off x="2650215" y="2470417"/>
        <a:ext cx="1695991" cy="626321"/>
      </dsp:txXfrm>
    </dsp:sp>
    <dsp:sp modelId="{3EFBA013-9844-4491-B2F7-FD3D7A34C5A9}">
      <dsp:nvSpPr>
        <dsp:cNvPr id="0" name=""/>
        <dsp:cNvSpPr/>
      </dsp:nvSpPr>
      <dsp:spPr>
        <a:xfrm rot="19542449">
          <a:off x="4259033" y="2407945"/>
          <a:ext cx="1227174" cy="59853"/>
        </a:xfrm>
        <a:custGeom>
          <a:avLst/>
          <a:gdLst/>
          <a:ahLst/>
          <a:cxnLst/>
          <a:rect l="0" t="0" r="0" b="0"/>
          <a:pathLst>
            <a:path>
              <a:moveTo>
                <a:pt x="0" y="29926"/>
              </a:moveTo>
              <a:lnTo>
                <a:pt x="1227174" y="299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4841941" y="2407192"/>
        <a:ext cx="61358" cy="61358"/>
      </dsp:txXfrm>
    </dsp:sp>
    <dsp:sp modelId="{A0980585-435C-42ED-A3F0-64165ED0934A}">
      <dsp:nvSpPr>
        <dsp:cNvPr id="0" name=""/>
        <dsp:cNvSpPr/>
      </dsp:nvSpPr>
      <dsp:spPr>
        <a:xfrm>
          <a:off x="5379550" y="1937843"/>
          <a:ext cx="2518624" cy="308643"/>
        </a:xfrm>
        <a:prstGeom prst="roundRect">
          <a:avLst>
            <a:gd name="adj" fmla="val 10000"/>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fr-FR" sz="1600" kern="1200" dirty="0" smtClean="0">
              <a:solidFill>
                <a:schemeClr val="accent5"/>
              </a:solidFill>
              <a:latin typeface="Times New Roman" panose="02020603050405020304" pitchFamily="18" charset="0"/>
              <a:cs typeface="Times New Roman" panose="02020603050405020304" pitchFamily="18" charset="0"/>
            </a:rPr>
            <a:t>S’authentifier</a:t>
          </a:r>
          <a:endParaRPr lang="fr-FR" sz="1600" kern="1200" dirty="0"/>
        </a:p>
      </dsp:txBody>
      <dsp:txXfrm>
        <a:off x="5388590" y="1946883"/>
        <a:ext cx="2500544" cy="290563"/>
      </dsp:txXfrm>
    </dsp:sp>
    <dsp:sp modelId="{E8610B87-1C09-4EFC-B569-13E0CBC36071}">
      <dsp:nvSpPr>
        <dsp:cNvPr id="0" name=""/>
        <dsp:cNvSpPr/>
      </dsp:nvSpPr>
      <dsp:spPr>
        <a:xfrm rot="20874227">
          <a:off x="4354181" y="2645010"/>
          <a:ext cx="1036879" cy="59853"/>
        </a:xfrm>
        <a:custGeom>
          <a:avLst/>
          <a:gdLst/>
          <a:ahLst/>
          <a:cxnLst/>
          <a:rect l="0" t="0" r="0" b="0"/>
          <a:pathLst>
            <a:path>
              <a:moveTo>
                <a:pt x="0" y="29926"/>
              </a:moveTo>
              <a:lnTo>
                <a:pt x="1036879" y="299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4846699" y="2649015"/>
        <a:ext cx="51843" cy="51843"/>
      </dsp:txXfrm>
    </dsp:sp>
    <dsp:sp modelId="{BAD208DD-412C-406B-95EE-8467AD3DA4F0}">
      <dsp:nvSpPr>
        <dsp:cNvPr id="0" name=""/>
        <dsp:cNvSpPr/>
      </dsp:nvSpPr>
      <dsp:spPr>
        <a:xfrm>
          <a:off x="5379550" y="2436585"/>
          <a:ext cx="2534643" cy="259420"/>
        </a:xfrm>
        <a:prstGeom prst="roundRect">
          <a:avLst>
            <a:gd name="adj" fmla="val 10000"/>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fr-FR" sz="1600" kern="1200" dirty="0" smtClean="0">
              <a:solidFill>
                <a:schemeClr val="accent5"/>
              </a:solidFill>
              <a:latin typeface="Times New Roman" panose="02020603050405020304" pitchFamily="18" charset="0"/>
              <a:cs typeface="Times New Roman" panose="02020603050405020304" pitchFamily="18" charset="0"/>
              <a:sym typeface="Arial"/>
            </a:rPr>
            <a:t>Gérer leur compte</a:t>
          </a:r>
          <a:endParaRPr lang="fr-FR" sz="1600" kern="1200" dirty="0"/>
        </a:p>
      </dsp:txBody>
      <dsp:txXfrm>
        <a:off x="5387148" y="2444183"/>
        <a:ext cx="2519447" cy="244224"/>
      </dsp:txXfrm>
    </dsp:sp>
    <dsp:sp modelId="{A1EBA77C-DC87-48D3-9716-EBA62C83D64B}">
      <dsp:nvSpPr>
        <dsp:cNvPr id="0" name=""/>
        <dsp:cNvSpPr/>
      </dsp:nvSpPr>
      <dsp:spPr>
        <a:xfrm rot="1503788">
          <a:off x="4312999" y="2990716"/>
          <a:ext cx="1119243" cy="59853"/>
        </a:xfrm>
        <a:custGeom>
          <a:avLst/>
          <a:gdLst/>
          <a:ahLst/>
          <a:cxnLst/>
          <a:rect l="0" t="0" r="0" b="0"/>
          <a:pathLst>
            <a:path>
              <a:moveTo>
                <a:pt x="0" y="29926"/>
              </a:moveTo>
              <a:lnTo>
                <a:pt x="1119243" y="299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4844640" y="2992662"/>
        <a:ext cx="55962" cy="55962"/>
      </dsp:txXfrm>
    </dsp:sp>
    <dsp:sp modelId="{FBCA6146-13B2-4383-B478-01C97C12BB54}">
      <dsp:nvSpPr>
        <dsp:cNvPr id="0" name=""/>
        <dsp:cNvSpPr/>
      </dsp:nvSpPr>
      <dsp:spPr>
        <a:xfrm>
          <a:off x="5379550" y="2886104"/>
          <a:ext cx="2595652" cy="743208"/>
        </a:xfrm>
        <a:prstGeom prst="roundRect">
          <a:avLst>
            <a:gd name="adj" fmla="val 10000"/>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fr-FR" sz="1400" b="0" i="0" u="none" strike="noStrike" kern="1200" cap="none" dirty="0" smtClean="0">
              <a:solidFill>
                <a:schemeClr val="accent4"/>
              </a:solidFill>
              <a:effectLst/>
              <a:latin typeface="Times New Roman" panose="02020603050405020304" pitchFamily="18" charset="0"/>
              <a:ea typeface="Arial"/>
              <a:cs typeface="Times New Roman" panose="02020603050405020304" pitchFamily="18" charset="0"/>
              <a:sym typeface="Arial"/>
            </a:rPr>
            <a:t>Gérer les formations, cours, ressources pédagogiques </a:t>
          </a:r>
          <a:endParaRPr lang="fr-FR" sz="1400" kern="1200" dirty="0">
            <a:solidFill>
              <a:schemeClr val="accent4"/>
            </a:solidFill>
            <a:latin typeface="Times New Roman" panose="02020603050405020304" pitchFamily="18" charset="0"/>
            <a:cs typeface="Times New Roman" panose="02020603050405020304" pitchFamily="18" charset="0"/>
          </a:endParaRPr>
        </a:p>
      </dsp:txBody>
      <dsp:txXfrm>
        <a:off x="5401318" y="2907872"/>
        <a:ext cx="2552116" cy="69967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0.3578</cdr:x>
      <cdr:y>0.40385</cdr:y>
    </cdr:from>
    <cdr:to>
      <cdr:x>0.65138</cdr:x>
      <cdr:y>0.59135</cdr:y>
    </cdr:to>
    <cdr:sp macro="" textlink="">
      <cdr:nvSpPr>
        <cdr:cNvPr id="2" name="ZoneTexte 1"/>
        <cdr:cNvSpPr txBox="1"/>
      </cdr:nvSpPr>
      <cdr:spPr>
        <a:xfrm xmlns:a="http://schemas.openxmlformats.org/drawingml/2006/main">
          <a:off x="2971800" y="2133600"/>
          <a:ext cx="2438400" cy="9906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fr-FR" sz="1100" dirty="0"/>
        </a:p>
      </cdr:txBody>
    </cdr:sp>
  </cdr:relSizeAnchor>
  <cdr:relSizeAnchor xmlns:cdr="http://schemas.openxmlformats.org/drawingml/2006/chartDrawing">
    <cdr:from>
      <cdr:x>0.3945</cdr:x>
      <cdr:y>0.375</cdr:y>
    </cdr:from>
    <cdr:to>
      <cdr:x>0.85321</cdr:x>
      <cdr:y>0.53365</cdr:y>
    </cdr:to>
    <cdr:sp macro="" textlink="">
      <cdr:nvSpPr>
        <cdr:cNvPr id="3" name="ZoneTexte 2"/>
        <cdr:cNvSpPr txBox="1"/>
      </cdr:nvSpPr>
      <cdr:spPr>
        <a:xfrm xmlns:a="http://schemas.openxmlformats.org/drawingml/2006/main">
          <a:off x="3276600" y="1981200"/>
          <a:ext cx="3810000" cy="8382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fr-FR"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8235890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fr-FR" sz="1100" b="0" i="0" u="none" strike="noStrike" cap="none" dirty="0" smtClean="0">
                <a:solidFill>
                  <a:srgbClr val="000000"/>
                </a:solidFill>
                <a:effectLst/>
                <a:latin typeface="Arial"/>
                <a:ea typeface="Arial"/>
                <a:cs typeface="Arial"/>
                <a:sym typeface="Arial"/>
              </a:rPr>
              <a:t>Bonjour, j'espère que vous allez bien !</a:t>
            </a:r>
          </a:p>
          <a:p>
            <a:pPr lvl="0"/>
            <a:r>
              <a:rPr lang="fr-FR" sz="1100" b="0" i="0" u="none" strike="noStrike" cap="none" dirty="0" smtClean="0">
                <a:solidFill>
                  <a:srgbClr val="000000"/>
                </a:solidFill>
                <a:effectLst/>
                <a:latin typeface="Arial"/>
                <a:ea typeface="Arial"/>
                <a:cs typeface="Arial"/>
                <a:sym typeface="Arial"/>
              </a:rPr>
              <a:t> </a:t>
            </a:r>
          </a:p>
          <a:p>
            <a:pPr lvl="0"/>
            <a:r>
              <a:rPr lang="fr-FR" sz="1100" b="0" i="0" u="none" strike="noStrike" cap="none" dirty="0" smtClean="0">
                <a:solidFill>
                  <a:srgbClr val="000000"/>
                </a:solidFill>
                <a:effectLst/>
                <a:latin typeface="Arial"/>
                <a:ea typeface="Arial"/>
                <a:cs typeface="Arial"/>
                <a:sym typeface="Arial"/>
              </a:rPr>
              <a:t>Je me présente, Ahlem briki.</a:t>
            </a:r>
          </a:p>
          <a:p>
            <a:pPr lvl="0"/>
            <a:r>
              <a:rPr lang="fr-FR" sz="1100" b="0" i="0" u="none" strike="noStrike" cap="none" dirty="0" smtClean="0">
                <a:solidFill>
                  <a:srgbClr val="000000"/>
                </a:solidFill>
                <a:effectLst/>
                <a:latin typeface="Arial"/>
                <a:ea typeface="Arial"/>
                <a:cs typeface="Arial"/>
                <a:sym typeface="Arial"/>
              </a:rPr>
              <a:t>Je me présente, </a:t>
            </a:r>
            <a:r>
              <a:rPr lang="fr-FR" sz="1100" b="0" i="0" u="none" strike="noStrike" cap="none" dirty="0" err="1" smtClean="0">
                <a:solidFill>
                  <a:srgbClr val="000000"/>
                </a:solidFill>
                <a:effectLst/>
                <a:latin typeface="Arial"/>
                <a:ea typeface="Arial"/>
                <a:cs typeface="Arial"/>
                <a:sym typeface="Arial"/>
              </a:rPr>
              <a:t>Jasser</a:t>
            </a:r>
            <a:r>
              <a:rPr lang="fr-FR" sz="1100" b="0" i="0" u="none" strike="noStrike" cap="none" dirty="0" smtClean="0">
                <a:solidFill>
                  <a:srgbClr val="000000"/>
                </a:solidFill>
                <a:effectLst/>
                <a:latin typeface="Arial"/>
                <a:ea typeface="Arial"/>
                <a:cs typeface="Arial"/>
                <a:sym typeface="Arial"/>
              </a:rPr>
              <a:t> </a:t>
            </a:r>
            <a:r>
              <a:rPr lang="fr-FR" sz="1100" b="0" i="0" u="none" strike="noStrike" cap="none" dirty="0" err="1" smtClean="0">
                <a:solidFill>
                  <a:srgbClr val="000000"/>
                </a:solidFill>
                <a:effectLst/>
                <a:latin typeface="Arial"/>
                <a:ea typeface="Arial"/>
                <a:cs typeface="Arial"/>
                <a:sym typeface="Arial"/>
              </a:rPr>
              <a:t>mbareck</a:t>
            </a:r>
            <a:r>
              <a:rPr lang="fr-FR" sz="1100" b="0" i="0" u="none" strike="noStrike" cap="none" dirty="0" smtClean="0">
                <a:solidFill>
                  <a:srgbClr val="000000"/>
                </a:solidFill>
                <a:effectLst/>
                <a:latin typeface="Arial"/>
                <a:ea typeface="Arial"/>
                <a:cs typeface="Arial"/>
                <a:sym typeface="Arial"/>
              </a:rPr>
              <a:t>.</a:t>
            </a:r>
          </a:p>
          <a:p>
            <a:pPr lvl="0"/>
            <a:r>
              <a:rPr lang="fr-FR" sz="1100" b="0" i="0" u="none" strike="noStrike" cap="none" dirty="0" smtClean="0">
                <a:solidFill>
                  <a:srgbClr val="000000"/>
                </a:solidFill>
                <a:effectLst/>
                <a:latin typeface="Arial"/>
                <a:ea typeface="Arial"/>
                <a:cs typeface="Arial"/>
                <a:sym typeface="Arial"/>
              </a:rPr>
              <a:t>Monsieur </a:t>
            </a:r>
            <a:r>
              <a:rPr lang="fr-FR" sz="1100" b="0" i="0" u="none" strike="noStrike" cap="none" dirty="0" err="1" smtClean="0">
                <a:solidFill>
                  <a:srgbClr val="000000"/>
                </a:solidFill>
                <a:effectLst/>
                <a:latin typeface="Arial"/>
                <a:ea typeface="Arial"/>
                <a:cs typeface="Arial"/>
                <a:sym typeface="Arial"/>
              </a:rPr>
              <a:t>soufien</a:t>
            </a:r>
            <a:r>
              <a:rPr lang="fr-FR" sz="1100" b="0" i="0" u="none" strike="noStrike" cap="none" dirty="0" smtClean="0">
                <a:solidFill>
                  <a:srgbClr val="000000"/>
                </a:solidFill>
                <a:effectLst/>
                <a:latin typeface="Arial"/>
                <a:ea typeface="Arial"/>
                <a:cs typeface="Arial"/>
                <a:sym typeface="Arial"/>
              </a:rPr>
              <a:t> ben </a:t>
            </a:r>
            <a:r>
              <a:rPr lang="fr-FR" sz="1100" b="0" i="0" u="none" strike="noStrike" cap="none" dirty="0" err="1" smtClean="0">
                <a:solidFill>
                  <a:srgbClr val="000000"/>
                </a:solidFill>
                <a:effectLst/>
                <a:latin typeface="Arial"/>
                <a:ea typeface="Arial"/>
                <a:cs typeface="Arial"/>
                <a:sym typeface="Arial"/>
              </a:rPr>
              <a:t>mahmoud</a:t>
            </a:r>
            <a:r>
              <a:rPr lang="fr-FR" sz="1100" b="0" i="0" u="none" strike="noStrike" cap="none" dirty="0" smtClean="0">
                <a:solidFill>
                  <a:srgbClr val="000000"/>
                </a:solidFill>
                <a:effectLst/>
                <a:latin typeface="Arial"/>
                <a:ea typeface="Arial"/>
                <a:cs typeface="Arial"/>
                <a:sym typeface="Arial"/>
              </a:rPr>
              <a:t>  le président, et Mme </a:t>
            </a:r>
            <a:r>
              <a:rPr lang="fr-FR" sz="1100" b="0" i="0" u="none" strike="noStrike" cap="none" dirty="0" err="1" smtClean="0">
                <a:solidFill>
                  <a:srgbClr val="000000"/>
                </a:solidFill>
                <a:effectLst/>
                <a:latin typeface="Arial"/>
                <a:ea typeface="Arial"/>
                <a:cs typeface="Arial"/>
                <a:sym typeface="Arial"/>
              </a:rPr>
              <a:t>haifa</a:t>
            </a:r>
            <a:r>
              <a:rPr lang="fr-FR" sz="1100" b="0" i="0" u="none" strike="noStrike" cap="none" dirty="0" smtClean="0">
                <a:solidFill>
                  <a:srgbClr val="000000"/>
                </a:solidFill>
                <a:effectLst/>
                <a:latin typeface="Arial"/>
                <a:ea typeface="Arial"/>
                <a:cs typeface="Arial"/>
                <a:sym typeface="Arial"/>
              </a:rPr>
              <a:t> </a:t>
            </a:r>
            <a:r>
              <a:rPr lang="fr-FR" sz="1100" b="0" i="0" u="none" strike="noStrike" cap="none" dirty="0" err="1" smtClean="0">
                <a:solidFill>
                  <a:srgbClr val="000000"/>
                </a:solidFill>
                <a:effectLst/>
                <a:latin typeface="Arial"/>
                <a:ea typeface="Arial"/>
                <a:cs typeface="Arial"/>
                <a:sym typeface="Arial"/>
              </a:rPr>
              <a:t>dagachi</a:t>
            </a:r>
            <a:r>
              <a:rPr lang="fr-FR" sz="1100" b="0" i="0" u="none" strike="noStrike" cap="none" dirty="0" smtClean="0">
                <a:solidFill>
                  <a:srgbClr val="000000"/>
                </a:solidFill>
                <a:effectLst/>
                <a:latin typeface="Arial"/>
                <a:ea typeface="Arial"/>
                <a:cs typeface="Arial"/>
                <a:sym typeface="Arial"/>
              </a:rPr>
              <a:t>  le  rapporteur ,</a:t>
            </a:r>
          </a:p>
          <a:p>
            <a:pPr lvl="0"/>
            <a:r>
              <a:rPr lang="fr-FR" sz="1100" b="0" i="0" u="none" strike="noStrike" cap="none" dirty="0" smtClean="0">
                <a:solidFill>
                  <a:srgbClr val="000000"/>
                </a:solidFill>
                <a:effectLst/>
                <a:latin typeface="Arial"/>
                <a:ea typeface="Arial"/>
                <a:cs typeface="Arial"/>
                <a:sym typeface="Arial"/>
              </a:rPr>
              <a:t>Je tiens tout d’abord à vous remercier infiniment pour l'honneur que vous m'avez fait en acceptant de juger mon travail et pour l’attention que vous voudrez bien accorder à ma soutenance, J'exprime mes profonds remerciements et gratitudes à mon encadrante Mme </a:t>
            </a:r>
            <a:r>
              <a:rPr lang="fr-FR" sz="1100" b="0" i="0" u="none" strike="noStrike" cap="none" dirty="0" err="1" smtClean="0">
                <a:solidFill>
                  <a:srgbClr val="000000"/>
                </a:solidFill>
                <a:effectLst/>
                <a:latin typeface="Arial"/>
                <a:ea typeface="Arial"/>
                <a:cs typeface="Arial"/>
                <a:sym typeface="Arial"/>
              </a:rPr>
              <a:t>souhir</a:t>
            </a:r>
            <a:r>
              <a:rPr lang="fr-FR" sz="1100" b="0" i="0" u="none" strike="noStrike" cap="none" dirty="0" smtClean="0">
                <a:solidFill>
                  <a:srgbClr val="000000"/>
                </a:solidFill>
                <a:effectLst/>
                <a:latin typeface="Arial"/>
                <a:ea typeface="Arial"/>
                <a:cs typeface="Arial"/>
                <a:sym typeface="Arial"/>
              </a:rPr>
              <a:t> </a:t>
            </a:r>
            <a:r>
              <a:rPr lang="fr-FR" sz="1100" b="0" i="0" u="none" strike="noStrike" cap="none" dirty="0" err="1" smtClean="0">
                <a:solidFill>
                  <a:srgbClr val="000000"/>
                </a:solidFill>
                <a:effectLst/>
                <a:latin typeface="Arial"/>
                <a:ea typeface="Arial"/>
                <a:cs typeface="Arial"/>
                <a:sym typeface="Arial"/>
              </a:rPr>
              <a:t>hadfi</a:t>
            </a:r>
            <a:r>
              <a:rPr lang="fr-FR" sz="1100" b="0" i="0" u="none" strike="noStrike" cap="none" dirty="0" smtClean="0">
                <a:solidFill>
                  <a:srgbClr val="000000"/>
                </a:solidFill>
                <a:effectLst/>
                <a:latin typeface="Arial"/>
                <a:ea typeface="Arial"/>
                <a:cs typeface="Arial"/>
                <a:sym typeface="Arial"/>
              </a:rPr>
              <a:t> pour son encouragement, ses précieux conseils, sa confiance, sa disponibilité et son aide tout au long de ce projet ainsi que le partage de son expertise. </a:t>
            </a:r>
          </a:p>
          <a:p>
            <a:pPr lvl="0"/>
            <a:r>
              <a:rPr lang="fr-FR" sz="1100" b="0" i="0" u="none" strike="noStrike" cap="none" dirty="0" smtClean="0">
                <a:solidFill>
                  <a:srgbClr val="000000"/>
                </a:solidFill>
                <a:effectLst/>
                <a:latin typeface="Arial"/>
                <a:ea typeface="Arial"/>
                <a:cs typeface="Arial"/>
                <a:sym typeface="Arial"/>
              </a:rPr>
              <a:t>J'ai le plaisir d'avoir l'occasion de discuter mon travail avec vous, de vous présenter mon projet de fin d'étude intitulé Conception et réalisation d'une plate-forme  d’apprentissage et de formation en Tunisie </a:t>
            </a: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742743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7991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0551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4434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9269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smtClean="0">
                <a:solidFill>
                  <a:srgbClr val="000000"/>
                </a:solidFill>
                <a:effectLst/>
                <a:latin typeface="Arial"/>
                <a:ea typeface="Arial"/>
                <a:cs typeface="Arial"/>
                <a:sym typeface="Arial"/>
              </a:rPr>
              <a:t>Notre projet se compose de trois </a:t>
            </a:r>
            <a:r>
              <a:rPr lang="fr-FR" sz="1100" b="0" i="0" u="none" strike="noStrike" cap="none" dirty="0" err="1" smtClean="0">
                <a:solidFill>
                  <a:srgbClr val="000000"/>
                </a:solidFill>
                <a:effectLst/>
                <a:latin typeface="Arial"/>
                <a:ea typeface="Arial"/>
                <a:cs typeface="Arial"/>
                <a:sym typeface="Arial"/>
              </a:rPr>
              <a:t>sprits</a:t>
            </a:r>
            <a:r>
              <a:rPr lang="fr-FR" sz="1100" b="0" i="0" u="none" strike="noStrike" cap="none" dirty="0" smtClean="0">
                <a:solidFill>
                  <a:srgbClr val="000000"/>
                </a:solidFill>
                <a:effectLst/>
                <a:latin typeface="Arial"/>
                <a:ea typeface="Arial"/>
                <a:cs typeface="Arial"/>
                <a:sym typeface="Arial"/>
              </a:rPr>
              <a:t> qui sont similaires en terme du durée et qui sont incrément . En effet le premier sprint a pris 28 jours de 1-03 à 28-03 et le deuxième sprint a pris aussi 28 jours de 1-04 à 28-04 et le troisième </a:t>
            </a:r>
            <a:r>
              <a:rPr lang="fr-FR" sz="1100" b="0" i="0" u="none" strike="noStrike" cap="none" dirty="0" err="1" smtClean="0">
                <a:solidFill>
                  <a:srgbClr val="000000"/>
                </a:solidFill>
                <a:effectLst/>
                <a:latin typeface="Arial"/>
                <a:ea typeface="Arial"/>
                <a:cs typeface="Arial"/>
                <a:sym typeface="Arial"/>
              </a:rPr>
              <a:t>sprit</a:t>
            </a:r>
            <a:r>
              <a:rPr lang="fr-FR" sz="1100" b="0" i="0" u="none" strike="noStrike" cap="none" dirty="0" smtClean="0">
                <a:solidFill>
                  <a:srgbClr val="000000"/>
                </a:solidFill>
                <a:effectLst/>
                <a:latin typeface="Arial"/>
                <a:ea typeface="Arial"/>
                <a:cs typeface="Arial"/>
                <a:sym typeface="Arial"/>
              </a:rPr>
              <a:t> a pris la même durée de les deux derniers sprints (28 jours ) de 1-05 à 28-05</a:t>
            </a:r>
          </a:p>
          <a:p>
            <a:pPr marL="158750" indent="0">
              <a:buNone/>
            </a:pPr>
            <a:r>
              <a:rPr lang="fr-FR" sz="1100" b="0" i="0" u="none" strike="noStrike" cap="none" dirty="0" smtClean="0">
                <a:solidFill>
                  <a:srgbClr val="000000"/>
                </a:solidFill>
                <a:effectLst/>
                <a:latin typeface="Arial"/>
                <a:ea typeface="Arial"/>
                <a:cs typeface="Arial"/>
                <a:sym typeface="Arial"/>
              </a:rPr>
              <a:t>*</a:t>
            </a:r>
            <a:r>
              <a:rPr lang="fr-FR" sz="1100" b="0" i="0" u="none" strike="noStrike" cap="none" baseline="0" dirty="0" smtClean="0">
                <a:solidFill>
                  <a:srgbClr val="000000"/>
                </a:solidFill>
                <a:effectLst/>
                <a:latin typeface="Arial"/>
                <a:ea typeface="Arial"/>
                <a:cs typeface="Arial"/>
                <a:sym typeface="Arial"/>
              </a:rPr>
              <a:t>  </a:t>
            </a:r>
            <a:r>
              <a:rPr lang="fr-FR" sz="1100" b="0" i="0" u="none" strike="noStrike" cap="none" dirty="0" smtClean="0">
                <a:solidFill>
                  <a:srgbClr val="000000"/>
                </a:solidFill>
                <a:effectLst/>
                <a:latin typeface="Arial"/>
                <a:ea typeface="Arial"/>
                <a:cs typeface="Arial"/>
                <a:sym typeface="Arial"/>
              </a:rPr>
              <a:t>Notre projet se compose de trois </a:t>
            </a:r>
            <a:r>
              <a:rPr lang="fr-FR" sz="1100" b="0" i="0" u="none" strike="noStrike" cap="none" dirty="0" err="1" smtClean="0">
                <a:solidFill>
                  <a:srgbClr val="000000"/>
                </a:solidFill>
                <a:effectLst/>
                <a:latin typeface="Arial"/>
                <a:ea typeface="Arial"/>
                <a:cs typeface="Arial"/>
                <a:sym typeface="Arial"/>
              </a:rPr>
              <a:t>sprits</a:t>
            </a:r>
            <a:r>
              <a:rPr lang="fr-FR" sz="1100" b="0" i="0" u="none" strike="noStrike" cap="none" dirty="0" smtClean="0">
                <a:solidFill>
                  <a:srgbClr val="000000"/>
                </a:solidFill>
                <a:effectLst/>
                <a:latin typeface="Arial"/>
                <a:ea typeface="Arial"/>
                <a:cs typeface="Arial"/>
                <a:sym typeface="Arial"/>
              </a:rPr>
              <a:t> qui sont similaires en terme du durée et qui sont incrément . Les trois sprints se déroulent en trois mois consécutifs (Mars, Avril et Mai)</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6977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5475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670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814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143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smtClean="0">
                <a:solidFill>
                  <a:srgbClr val="000000"/>
                </a:solidFill>
                <a:effectLst/>
                <a:latin typeface="Arial"/>
                <a:ea typeface="Arial"/>
                <a:cs typeface="Arial"/>
                <a:sym typeface="Arial"/>
              </a:rPr>
              <a:t>Ce sprint vise à mettre en place les fonctionnalités fondamentales permettant aux utilisateurs de gérer leur compte, se connecter et de récupérer leur mot de passe. Permettant aux instructeurs de gérer des formations, cours, ressources pédagogiques et publications, ainsi que de permettre aux participants de consulter ces cours, formations, ressources pédagogiques et publications avec l'option de télécharger ou d'imprimer.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61356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5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0192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802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216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57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964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942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637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1722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180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883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81982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smtClean="0">
                <a:solidFill>
                  <a:srgbClr val="000000"/>
                </a:solidFill>
                <a:effectLst/>
                <a:latin typeface="Arial"/>
                <a:ea typeface="Arial"/>
                <a:cs typeface="Arial"/>
                <a:sym typeface="Arial"/>
              </a:rPr>
              <a:t>Ce sprint a pour but de mettre en place des fonctionnalités de gestion pour l'administrateur, en mettant l'accent sur l'authentification, gestion des comptes, gestion total des demandes et des profils d’utilisateurs. En plus, nous prenons en charge la gestion des formations, des cours, des ressources pédagogiques et des publications.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518610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432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6411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2606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147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95725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195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8966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7290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273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1" i="0" u="none" strike="noStrike" kern="1200" cap="none" dirty="0" smtClean="0">
                <a:solidFill>
                  <a:schemeClr val="tx1"/>
                </a:solidFill>
                <a:effectLst/>
                <a:latin typeface="Arial"/>
                <a:ea typeface="Arial"/>
                <a:cs typeface="Arial"/>
                <a:sym typeface="Arial"/>
              </a:rPr>
              <a:t>Nous avons </a:t>
            </a:r>
            <a:r>
              <a:rPr lang="fr-FR" sz="1100" b="1" i="0" u="none" strike="noStrike" kern="1200" cap="none" dirty="0" err="1" smtClean="0">
                <a:solidFill>
                  <a:schemeClr val="tx1"/>
                </a:solidFill>
                <a:effectLst/>
                <a:latin typeface="Arial"/>
                <a:ea typeface="Arial"/>
                <a:cs typeface="Arial"/>
                <a:sym typeface="Arial"/>
              </a:rPr>
              <a:t>fair</a:t>
            </a:r>
            <a:r>
              <a:rPr lang="fr-FR" sz="1100" b="1" i="0" u="none" strike="noStrike" kern="1200" cap="none" dirty="0" smtClean="0">
                <a:solidFill>
                  <a:schemeClr val="tx1"/>
                </a:solidFill>
                <a:effectLst/>
                <a:latin typeface="Arial"/>
                <a:ea typeface="Arial"/>
                <a:cs typeface="Arial"/>
                <a:sym typeface="Arial"/>
              </a:rPr>
              <a:t> une  </a:t>
            </a:r>
            <a:r>
              <a:rPr lang="fr-FR" sz="1100" b="1" i="0" u="none" strike="noStrike" kern="1200" cap="none" dirty="0" err="1" smtClean="0">
                <a:solidFill>
                  <a:schemeClr val="tx1"/>
                </a:solidFill>
                <a:effectLst/>
                <a:latin typeface="Arial"/>
                <a:ea typeface="Arial"/>
                <a:cs typeface="Arial"/>
                <a:sym typeface="Arial"/>
              </a:rPr>
              <a:t>etude</a:t>
            </a:r>
            <a:r>
              <a:rPr lang="fr-FR" sz="1100" b="1" i="0" u="none" strike="noStrike" kern="1200" cap="none" dirty="0" smtClean="0">
                <a:solidFill>
                  <a:schemeClr val="tx1"/>
                </a:solidFill>
                <a:effectLst/>
                <a:latin typeface="Arial"/>
                <a:ea typeface="Arial"/>
                <a:cs typeface="Arial"/>
                <a:sym typeface="Arial"/>
              </a:rPr>
              <a:t> d de</a:t>
            </a:r>
            <a:r>
              <a:rPr lang="fr-FR" sz="1100" b="1" i="0" u="none" strike="noStrike" kern="1200" cap="none" baseline="0" dirty="0" smtClean="0">
                <a:solidFill>
                  <a:schemeClr val="tx1"/>
                </a:solidFill>
                <a:effectLst/>
                <a:latin typeface="Arial"/>
                <a:ea typeface="Arial"/>
                <a:cs typeface="Arial"/>
                <a:sym typeface="Arial"/>
              </a:rPr>
              <a:t> l’</a:t>
            </a:r>
            <a:r>
              <a:rPr lang="fr-FR" sz="1100" b="1" i="0" u="none" strike="noStrike" kern="1200" cap="none" baseline="0" dirty="0" err="1" smtClean="0">
                <a:solidFill>
                  <a:schemeClr val="tx1"/>
                </a:solidFill>
                <a:effectLst/>
                <a:latin typeface="Arial"/>
                <a:ea typeface="Arial"/>
                <a:cs typeface="Arial"/>
                <a:sym typeface="Arial"/>
              </a:rPr>
              <a:t>existance</a:t>
            </a:r>
            <a:r>
              <a:rPr lang="fr-FR" sz="1100" b="1" i="0" u="none" strike="noStrike" kern="1200" cap="none" baseline="0" dirty="0" smtClean="0">
                <a:solidFill>
                  <a:schemeClr val="tx1"/>
                </a:solidFill>
                <a:effectLst/>
                <a:latin typeface="Arial"/>
                <a:ea typeface="Arial"/>
                <a:cs typeface="Arial"/>
                <a:sym typeface="Arial"/>
              </a:rPr>
              <a:t> pour  </a:t>
            </a:r>
            <a:r>
              <a:rPr lang="fr-FR" sz="1100" b="1" i="0" u="none" strike="noStrike" kern="1200" cap="none" dirty="0" smtClean="0">
                <a:solidFill>
                  <a:schemeClr val="tx1"/>
                </a:solidFill>
                <a:effectLst/>
                <a:latin typeface="Arial"/>
                <a:ea typeface="Arial"/>
                <a:cs typeface="Arial"/>
                <a:sym typeface="Arial"/>
              </a:rPr>
              <a:t>Les plateformes de formation en ligne </a:t>
            </a:r>
            <a:r>
              <a:rPr lang="fr-FR" sz="1100" b="0" i="0" u="none" strike="noStrike" kern="1200" cap="none" dirty="0" smtClean="0">
                <a:solidFill>
                  <a:schemeClr val="tx1"/>
                </a:solidFill>
                <a:effectLst/>
                <a:latin typeface="Arial"/>
                <a:ea typeface="Arial"/>
                <a:cs typeface="Arial"/>
                <a:sym typeface="Arial"/>
              </a:rPr>
              <a:t>Tunisiennes : C’est vrai que ces plateformes favorisent : La variétés des formations Mais ils sont des</a:t>
            </a:r>
            <a:r>
              <a:rPr lang="fr-FR" sz="1100" b="0" i="0" u="none" strike="noStrike" kern="1200" cap="none" baseline="0" dirty="0" smtClean="0">
                <a:solidFill>
                  <a:schemeClr val="tx1"/>
                </a:solidFill>
                <a:effectLst/>
                <a:latin typeface="Arial"/>
                <a:ea typeface="Arial"/>
                <a:cs typeface="Arial"/>
                <a:sym typeface="Arial"/>
              </a:rPr>
              <a:t> </a:t>
            </a:r>
            <a:r>
              <a:rPr lang="fr-FR" sz="1100" b="0" i="0" u="none" strike="noStrike" kern="1200" cap="none" dirty="0" smtClean="0">
                <a:solidFill>
                  <a:schemeClr val="tx1"/>
                </a:solidFill>
                <a:effectLst/>
                <a:latin typeface="Arial"/>
                <a:ea typeface="Arial"/>
                <a:cs typeface="Arial"/>
                <a:sym typeface="Arial"/>
              </a:rPr>
              <a:t>inconvénients qui seront cité dans la problématique suivante.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23750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06374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smtClean="0">
                <a:solidFill>
                  <a:srgbClr val="000000"/>
                </a:solidFill>
                <a:effectLst/>
                <a:latin typeface="Arial"/>
                <a:ea typeface="Arial"/>
                <a:cs typeface="Arial"/>
                <a:sym typeface="Arial"/>
              </a:rPr>
              <a:t>L'objectif de ce sprint est d'intégrer des fonctionnalités pour l'administrateur, le participant et l'instructeur, en mettant l'accent sur la gestion des tests pour l'instructeur, payant de formation ,  passer des tests pour le participant</a:t>
            </a:r>
            <a:r>
              <a:rPr lang="fr-FR" sz="1100" b="0" i="0" u="none" strike="noStrike" cap="none" baseline="0" dirty="0" smtClean="0">
                <a:solidFill>
                  <a:srgbClr val="000000"/>
                </a:solidFill>
                <a:effectLst/>
                <a:latin typeface="Arial"/>
                <a:ea typeface="Arial"/>
                <a:cs typeface="Arial"/>
                <a:sym typeface="Arial"/>
              </a:rPr>
              <a:t> et </a:t>
            </a:r>
            <a:r>
              <a:rPr lang="fr-FR" sz="1100" b="0" i="0" u="none" strike="noStrike" cap="none" dirty="0" smtClean="0">
                <a:solidFill>
                  <a:srgbClr val="000000"/>
                </a:solidFill>
                <a:effectLst/>
                <a:latin typeface="Arial"/>
                <a:ea typeface="Arial"/>
                <a:cs typeface="Arial"/>
                <a:sym typeface="Arial"/>
              </a:rPr>
              <a:t>la gestion du paiement pour l'administrateur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77827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07680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340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67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1732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7319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2391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3082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386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Après avoir examiné attentivement les données en relation à l'étude de l'existant, nous avons identifié les limites</a:t>
            </a:r>
            <a:r>
              <a:rPr lang="fr-FR" baseline="0" dirty="0" smtClean="0"/>
              <a:t> </a:t>
            </a:r>
            <a:r>
              <a:rPr lang="fr-FR" dirty="0" smtClean="0"/>
              <a:t>et les inconvénients, ce qui nous a permis de conclure la problématique évoquée dans les points suivants</a:t>
            </a:r>
            <a:r>
              <a:rPr lang="fr-FR" baseline="0" dirty="0" smtClean="0"/>
              <a:t> </a:t>
            </a:r>
            <a:endParaRPr dirty="0"/>
          </a:p>
        </p:txBody>
      </p:sp>
    </p:spTree>
    <p:extLst>
      <p:ext uri="{BB962C8B-B14F-4D97-AF65-F5344CB8AC3E}">
        <p14:creationId xmlns:p14="http://schemas.microsoft.com/office/powerpoint/2010/main" val="39725153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1827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2b21ebf29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2b21ebf29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8653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Est-ce que les sites de freelance manquent de confiance et de qualité des services de nos jours ? De plus, est-ce que les clients et les freelancers tunisiens rencontrent des difficultés pour effectuer et recevoir des paiements liés à leur travail ?</a:t>
            </a:r>
            <a:endParaRPr dirty="0"/>
          </a:p>
        </p:txBody>
      </p:sp>
    </p:spTree>
    <p:extLst>
      <p:ext uri="{BB962C8B-B14F-4D97-AF65-F5344CB8AC3E}">
        <p14:creationId xmlns:p14="http://schemas.microsoft.com/office/powerpoint/2010/main" val="41188955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7"/>
        <p:cNvGrpSpPr/>
        <p:nvPr/>
      </p:nvGrpSpPr>
      <p:grpSpPr>
        <a:xfrm>
          <a:off x="0" y="0"/>
          <a:ext cx="0" cy="0"/>
          <a:chOff x="0" y="0"/>
          <a:chExt cx="0" cy="0"/>
        </a:xfrm>
      </p:grpSpPr>
      <p:sp>
        <p:nvSpPr>
          <p:cNvPr id="19748" name="Google Shape;19748;g22b21ebf290_0_39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49" name="Google Shape;19749;g22b21ebf290_0_39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Pou finir, je tiens à exprimer une autre fois ma profonde gratitude à toutes les personnes qui ont contribué à la réalisation de ce projet. Je remercie tout particulièrement mes encadrants pour leur soutien, leurs conseils avisés et leur disponibilité tout au long de ce parcours. Je souhaite également remercier ma famille mes camarades et amis pour leur collaboration et leurs encouragements. Merci à tous pour votre attention. nous écoutons vos observations et questions. </a:t>
            </a:r>
            <a:r>
              <a:rPr lang="fr-FR" sz="1100" b="0" i="0" u="none" strike="noStrike" cap="none" smtClean="0">
                <a:solidFill>
                  <a:srgbClr val="000000"/>
                </a:solidFill>
                <a:effectLst/>
                <a:latin typeface="Arial"/>
                <a:ea typeface="Arial"/>
                <a:cs typeface="Arial"/>
                <a:sym typeface="Arial"/>
              </a:rPr>
              <a:t>merci</a:t>
            </a:r>
            <a:endParaRPr/>
          </a:p>
        </p:txBody>
      </p:sp>
    </p:spTree>
    <p:extLst>
      <p:ext uri="{BB962C8B-B14F-4D97-AF65-F5344CB8AC3E}">
        <p14:creationId xmlns:p14="http://schemas.microsoft.com/office/powerpoint/2010/main" val="1254725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7649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137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2866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596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6" r:id="rId6"/>
    <p:sldLayoutId id="2147483657" r:id="rId7"/>
    <p:sldLayoutId id="2147483660" r:id="rId8"/>
    <p:sldLayoutId id="2147483662" r:id="rId9"/>
    <p:sldLayoutId id="214748366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74" name="Google Shape;74;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1.png"/><Relationship Id="rId7" Type="http://schemas.openxmlformats.org/officeDocument/2006/relationships/diagramColors" Target="../diagrams/colors6.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9.png"/><Relationship Id="rId7" Type="http://schemas.openxmlformats.org/officeDocument/2006/relationships/diagramColors" Target="../diagrams/colors7.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8.png"/><Relationship Id="rId7" Type="http://schemas.openxmlformats.org/officeDocument/2006/relationships/diagramColors" Target="../diagrams/colors8.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3.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0.png"/><Relationship Id="rId7" Type="http://schemas.openxmlformats.org/officeDocument/2006/relationships/diagramColors" Target="../diagrams/colors9.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25.png"/><Relationship Id="rId5" Type="http://schemas.openxmlformats.org/officeDocument/2006/relationships/diagramQuickStyle" Target="../diagrams/quickStyle10.xml"/><Relationship Id="rId10" Type="http://schemas.openxmlformats.org/officeDocument/2006/relationships/image" Target="../media/image24.png"/><Relationship Id="rId4" Type="http://schemas.openxmlformats.org/officeDocument/2006/relationships/diagramLayout" Target="../diagrams/layout10.xml"/><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29.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diagramData" Target="../diagrams/data15.xml"/><Relationship Id="rId7" Type="http://schemas.microsoft.com/office/2007/relationships/diagramDrawing" Target="../diagrams/drawing15.xml"/><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18.xml"/><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Colors" Target="../diagrams/colors15.xml"/><Relationship Id="rId11" Type="http://schemas.openxmlformats.org/officeDocument/2006/relationships/image" Target="../media/image33.png"/><Relationship Id="rId5" Type="http://schemas.openxmlformats.org/officeDocument/2006/relationships/diagramQuickStyle" Target="../diagrams/quickStyle15.xml"/><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diagramLayout" Target="../diagrams/layout15.xml"/><Relationship Id="rId9" Type="http://schemas.openxmlformats.org/officeDocument/2006/relationships/image" Target="../media/image31.png"/><Relationship Id="rId1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28.xml"/><Relationship Id="rId3" Type="http://schemas.openxmlformats.org/officeDocument/2006/relationships/diagramData" Target="../diagrams/data27.xml"/><Relationship Id="rId7" Type="http://schemas.microsoft.com/office/2007/relationships/diagramDrawing" Target="../diagrams/drawing27.xml"/><Relationship Id="rId12" Type="http://schemas.microsoft.com/office/2007/relationships/diagramDrawing" Target="../diagrams/drawing28.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diagramColors" Target="../diagrams/colors27.xml"/><Relationship Id="rId11" Type="http://schemas.openxmlformats.org/officeDocument/2006/relationships/diagramColors" Target="../diagrams/colors28.xml"/><Relationship Id="rId5" Type="http://schemas.openxmlformats.org/officeDocument/2006/relationships/diagramQuickStyle" Target="../diagrams/quickStyle27.xml"/><Relationship Id="rId10" Type="http://schemas.openxmlformats.org/officeDocument/2006/relationships/diagramQuickStyle" Target="../diagrams/quickStyle28.xml"/><Relationship Id="rId4" Type="http://schemas.openxmlformats.org/officeDocument/2006/relationships/diagramLayout" Target="../diagrams/layout27.xml"/><Relationship Id="rId9" Type="http://schemas.openxmlformats.org/officeDocument/2006/relationships/diagramLayout" Target="../diagrams/layout2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 Id="rId9" Type="http://schemas.openxmlformats.org/officeDocument/2006/relationships/image" Target="../media/image48.png"/></Relationships>
</file>

<file path=ppt/slides/_rels/slide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3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3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39.xml"/><Relationship Id="rId3" Type="http://schemas.openxmlformats.org/officeDocument/2006/relationships/diagramData" Target="../diagrams/data38.xml"/><Relationship Id="rId7" Type="http://schemas.microsoft.com/office/2007/relationships/diagramDrawing" Target="../diagrams/drawing38.xml"/><Relationship Id="rId12" Type="http://schemas.microsoft.com/office/2007/relationships/diagramDrawing" Target="../diagrams/drawing39.xml"/><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diagramColors" Target="../diagrams/colors38.xml"/><Relationship Id="rId11" Type="http://schemas.openxmlformats.org/officeDocument/2006/relationships/diagramColors" Target="../diagrams/colors39.xml"/><Relationship Id="rId5" Type="http://schemas.openxmlformats.org/officeDocument/2006/relationships/diagramQuickStyle" Target="../diagrams/quickStyle38.xml"/><Relationship Id="rId10" Type="http://schemas.openxmlformats.org/officeDocument/2006/relationships/diagramQuickStyle" Target="../diagrams/quickStyle39.xml"/><Relationship Id="rId4" Type="http://schemas.openxmlformats.org/officeDocument/2006/relationships/diagramLayout" Target="../diagrams/layout38.xml"/><Relationship Id="rId9" Type="http://schemas.openxmlformats.org/officeDocument/2006/relationships/diagramLayout" Target="../diagrams/layout39.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4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4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4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4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4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4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52.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png"/><Relationship Id="rId18" Type="http://schemas.openxmlformats.org/officeDocument/2006/relationships/image" Target="../media/image28.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36.svg"/><Relationship Id="rId17" Type="http://schemas.openxmlformats.org/officeDocument/2006/relationships/image" Target="../media/image15.png"/><Relationship Id="rId2" Type="http://schemas.openxmlformats.org/officeDocument/2006/relationships/notesSlide" Target="../notesSlides/notesSlide6.xml"/><Relationship Id="rId16" Type="http://schemas.openxmlformats.org/officeDocument/2006/relationships/image" Target="../media/image30.sv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9" Type="http://schemas.openxmlformats.org/officeDocument/2006/relationships/image" Target="../media/image16.png"/><Relationship Id="rId10" Type="http://schemas.openxmlformats.org/officeDocument/2006/relationships/image" Target="../media/image34.svg"/><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21.png"/><Relationship Id="rId5" Type="http://schemas.openxmlformats.org/officeDocument/2006/relationships/diagramQuickStyle" Target="../diagrams/quickStyle5.xml"/><Relationship Id="rId10" Type="http://schemas.openxmlformats.org/officeDocument/2006/relationships/image" Target="../media/image20.png"/><Relationship Id="rId4" Type="http://schemas.openxmlformats.org/officeDocument/2006/relationships/diagramLayout" Target="../diagrams/layout5.xml"/><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180" name="Image 179" descr="ISET Tozeur bi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632" y="248803"/>
            <a:ext cx="1189355" cy="1146175"/>
          </a:xfrm>
          <a:prstGeom prst="rect">
            <a:avLst/>
          </a:prstGeom>
          <a:noFill/>
          <a:ln>
            <a:noFill/>
          </a:ln>
        </p:spPr>
      </p:pic>
      <p:pic>
        <p:nvPicPr>
          <p:cNvPr id="1026" name="Picture 2" descr="itqan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0190" y="248802"/>
            <a:ext cx="1189355"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091937" y="248803"/>
            <a:ext cx="4597144" cy="1169551"/>
          </a:xfrm>
          <a:prstGeom prst="rect">
            <a:avLst/>
          </a:prstGeom>
        </p:spPr>
        <p:txBody>
          <a:bodyPr wrap="square">
            <a:spAutoFit/>
          </a:bodyPr>
          <a:lstStyle/>
          <a:p>
            <a:pPr algn="ctr">
              <a:spcBef>
                <a:spcPts val="600"/>
              </a:spcBef>
              <a:spcAft>
                <a:spcPts val="600"/>
              </a:spcAft>
              <a:tabLst>
                <a:tab pos="4552950" algn="l"/>
              </a:tabLst>
            </a:pPr>
            <a:r>
              <a:rPr lang="fr-FR" sz="1100" b="1" dirty="0">
                <a:latin typeface="Calibri" panose="020F0502020204030204" pitchFamily="34" charset="0"/>
                <a:cs typeface="Microsoft Sans Serif" panose="020B0604020202020204" pitchFamily="34" charset="0"/>
              </a:rPr>
              <a:t>République Tunisienne</a:t>
            </a:r>
          </a:p>
          <a:p>
            <a:pPr algn="ctr">
              <a:spcBef>
                <a:spcPts val="600"/>
              </a:spcBef>
              <a:spcAft>
                <a:spcPts val="600"/>
              </a:spcAft>
              <a:tabLst>
                <a:tab pos="4552950" algn="l"/>
              </a:tabLst>
            </a:pPr>
            <a:r>
              <a:rPr lang="fr-FR" sz="1100" b="1" dirty="0" smtClean="0">
                <a:latin typeface="Calibri" panose="020F0502020204030204" pitchFamily="34" charset="0"/>
                <a:cs typeface="Microsoft Sans Serif" panose="020B0604020202020204" pitchFamily="34" charset="0"/>
              </a:rPr>
              <a:t>Ministère </a:t>
            </a:r>
            <a:r>
              <a:rPr lang="fr-FR" sz="1100" b="1" dirty="0">
                <a:latin typeface="Calibri" panose="020F0502020204030204" pitchFamily="34" charset="0"/>
                <a:cs typeface="Microsoft Sans Serif" panose="020B0604020202020204" pitchFamily="34" charset="0"/>
              </a:rPr>
              <a:t>de l’Enseignement Supérieur et de la Recherche Scientifique</a:t>
            </a:r>
            <a:endParaRPr lang="fr-FR" sz="1100" b="1" dirty="0">
              <a:latin typeface="Tahoma" panose="020B0604030504040204" pitchFamily="34" charset="0"/>
            </a:endParaRPr>
          </a:p>
          <a:p>
            <a:pPr algn="ctr">
              <a:spcBef>
                <a:spcPts val="600"/>
              </a:spcBef>
              <a:spcAft>
                <a:spcPts val="600"/>
              </a:spcAft>
              <a:tabLst>
                <a:tab pos="4552950" algn="l"/>
              </a:tabLst>
            </a:pPr>
            <a:r>
              <a:rPr lang="fr-FR" sz="1100" b="1" dirty="0">
                <a:latin typeface="Calibri" panose="020F0502020204030204" pitchFamily="34" charset="0"/>
                <a:cs typeface="Microsoft Sans Serif" panose="020B0604020202020204" pitchFamily="34" charset="0"/>
              </a:rPr>
              <a:t>Direction Générale des Etudes Technologiques</a:t>
            </a:r>
            <a:endParaRPr lang="fr-FR" sz="1100" b="1" dirty="0">
              <a:latin typeface="Tahoma" panose="020B0604030504040204" pitchFamily="34" charset="0"/>
            </a:endParaRPr>
          </a:p>
          <a:p>
            <a:pPr algn="ctr"/>
            <a:r>
              <a:rPr lang="fr-FR" sz="1100" b="1" dirty="0">
                <a:latin typeface="Calibri" panose="020F0502020204030204" pitchFamily="34" charset="0"/>
                <a:ea typeface="Times New Roman" panose="02020603050405020304" pitchFamily="18" charset="0"/>
                <a:cs typeface="Microsoft Sans Serif" panose="020B0604020202020204" pitchFamily="34" charset="0"/>
              </a:rPr>
              <a:t>Institut Supérieur des Études Technologiques de Tozeur</a:t>
            </a:r>
            <a:endParaRPr lang="fr-FR" sz="1100" dirty="0">
              <a:effectLst/>
              <a:latin typeface="Times New Roman" panose="02020603050405020304" pitchFamily="18" charset="0"/>
              <a:ea typeface="Times New Roman" panose="02020603050405020304" pitchFamily="18" charset="0"/>
            </a:endParaRPr>
          </a:p>
        </p:txBody>
      </p:sp>
      <p:sp>
        <p:nvSpPr>
          <p:cNvPr id="182" name="TextBox 8">
            <a:extLst>
              <a:ext uri="{FF2B5EF4-FFF2-40B4-BE49-F238E27FC236}">
                <a16:creationId xmlns="" xmlns:a16="http://schemas.microsoft.com/office/drawing/2014/main" id="{DF03EB72-9A6E-55C2-4CE7-D8D10041768D}"/>
              </a:ext>
            </a:extLst>
          </p:cNvPr>
          <p:cNvSpPr txBox="1"/>
          <p:nvPr/>
        </p:nvSpPr>
        <p:spPr>
          <a:xfrm>
            <a:off x="277632" y="3844680"/>
            <a:ext cx="2590558" cy="707886"/>
          </a:xfrm>
          <a:prstGeom prst="rect">
            <a:avLst/>
          </a:prstGeom>
          <a:noFill/>
        </p:spPr>
        <p:txBody>
          <a:bodyPr wrap="square" rtlCol="0">
            <a:spAutoFit/>
          </a:bodyPr>
          <a:lstStyle/>
          <a:p>
            <a:pPr lvl="0"/>
            <a:r>
              <a:rPr lang="fr-FR" b="1" dirty="0" smtClean="0">
                <a:latin typeface="Times New Roman" panose="02020603050405020304" pitchFamily="18" charset="0"/>
                <a:ea typeface="Cambria" pitchFamily="18" charset="0"/>
                <a:cs typeface="Times New Roman" panose="02020603050405020304" pitchFamily="18" charset="0"/>
              </a:rPr>
              <a:t>Réalisé</a:t>
            </a:r>
            <a:r>
              <a:rPr lang="fr-FR" sz="1400" b="1" dirty="0" smtClean="0">
                <a:latin typeface="Times New Roman" panose="02020603050405020304" pitchFamily="18" charset="0"/>
                <a:ea typeface="Cambria" pitchFamily="18" charset="0"/>
                <a:cs typeface="Times New Roman" panose="02020603050405020304" pitchFamily="18" charset="0"/>
              </a:rPr>
              <a:t> </a:t>
            </a:r>
            <a:r>
              <a:rPr lang="fr-FR" sz="1400" b="1" dirty="0">
                <a:latin typeface="Times New Roman" panose="02020603050405020304" pitchFamily="18" charset="0"/>
                <a:ea typeface="Cambria" pitchFamily="18" charset="0"/>
                <a:cs typeface="Times New Roman" panose="02020603050405020304" pitchFamily="18" charset="0"/>
              </a:rPr>
              <a:t>par: </a:t>
            </a:r>
          </a:p>
          <a:p>
            <a:pPr lvl="0"/>
            <a:r>
              <a:rPr lang="fr-FR" sz="1300" b="1" dirty="0">
                <a:latin typeface="Times New Roman" panose="02020603050405020304" pitchFamily="18" charset="0"/>
                <a:ea typeface="Cambria" pitchFamily="18" charset="0"/>
                <a:cs typeface="Times New Roman" panose="02020603050405020304" pitchFamily="18" charset="0"/>
              </a:rPr>
              <a:t> </a:t>
            </a:r>
            <a:r>
              <a:rPr lang="fr-FR" sz="1300" b="1" dirty="0" smtClean="0">
                <a:latin typeface="Times New Roman" panose="02020603050405020304" pitchFamily="18" charset="0"/>
                <a:ea typeface="Cambria" pitchFamily="18" charset="0"/>
                <a:cs typeface="Times New Roman" panose="02020603050405020304" pitchFamily="18" charset="0"/>
              </a:rPr>
              <a:t>  </a:t>
            </a:r>
            <a:r>
              <a:rPr lang="" sz="1300" dirty="0" smtClean="0">
                <a:latin typeface="Times New Roman" panose="02020603050405020304" pitchFamily="18" charset="0"/>
                <a:ea typeface="Cambria" pitchFamily="18" charset="0"/>
                <a:cs typeface="Times New Roman" panose="02020603050405020304" pitchFamily="18" charset="0"/>
              </a:rPr>
              <a:t>Mbareck Jasser </a:t>
            </a:r>
          </a:p>
          <a:p>
            <a:pPr lvl="0"/>
            <a:r>
              <a:rPr lang="" sz="1300" dirty="0">
                <a:latin typeface="Times New Roman" panose="02020603050405020304" pitchFamily="18" charset="0"/>
                <a:ea typeface="Cambria" pitchFamily="18" charset="0"/>
                <a:cs typeface="Times New Roman" panose="02020603050405020304" pitchFamily="18" charset="0"/>
              </a:rPr>
              <a:t> </a:t>
            </a:r>
            <a:r>
              <a:rPr lang="" sz="1300" dirty="0" smtClean="0">
                <a:latin typeface="Times New Roman" panose="02020603050405020304" pitchFamily="18" charset="0"/>
                <a:ea typeface="Cambria" pitchFamily="18" charset="0"/>
                <a:cs typeface="Times New Roman" panose="02020603050405020304" pitchFamily="18" charset="0"/>
              </a:rPr>
              <a:t>  Briki Ahlem </a:t>
            </a:r>
          </a:p>
        </p:txBody>
      </p:sp>
      <p:sp>
        <p:nvSpPr>
          <p:cNvPr id="183" name="TextBox 8">
            <a:extLst>
              <a:ext uri="{FF2B5EF4-FFF2-40B4-BE49-F238E27FC236}">
                <a16:creationId xmlns="" xmlns:a16="http://schemas.microsoft.com/office/drawing/2014/main" id="{76D86297-A2F3-0B0B-7EFB-D42635A44618}"/>
              </a:ext>
            </a:extLst>
          </p:cNvPr>
          <p:cNvSpPr txBox="1"/>
          <p:nvPr/>
        </p:nvSpPr>
        <p:spPr>
          <a:xfrm>
            <a:off x="7211138" y="3776470"/>
            <a:ext cx="1965754" cy="738664"/>
          </a:xfrm>
          <a:prstGeom prst="rect">
            <a:avLst/>
          </a:prstGeom>
          <a:noFill/>
        </p:spPr>
        <p:txBody>
          <a:bodyPr wrap="square" rtlCol="0">
            <a:spAutoFit/>
          </a:bodyPr>
          <a:lstStyle/>
          <a:p>
            <a:pPr lvl="0"/>
            <a:r>
              <a:rPr lang="fr-FR" sz="1400" b="1" dirty="0">
                <a:latin typeface="Times New Roman" panose="02020603050405020304" pitchFamily="18" charset="0"/>
                <a:ea typeface="Cambria" pitchFamily="18" charset="0"/>
                <a:cs typeface="Times New Roman" panose="02020603050405020304" pitchFamily="18" charset="0"/>
              </a:rPr>
              <a:t>Encadré par:</a:t>
            </a:r>
          </a:p>
          <a:p>
            <a:pPr lvl="0"/>
            <a:r>
              <a:rPr lang="fr-FR" dirty="0" smtClean="0">
                <a:latin typeface="Times New Roman" panose="02020603050405020304" pitchFamily="18" charset="0"/>
                <a:ea typeface="Cambria" pitchFamily="18" charset="0"/>
                <a:cs typeface="Times New Roman" panose="02020603050405020304" pitchFamily="18" charset="0"/>
              </a:rPr>
              <a:t>Mme. </a:t>
            </a:r>
            <a:r>
              <a:rPr lang="fr-FR" dirty="0" err="1" smtClean="0">
                <a:latin typeface="Times New Roman" panose="02020603050405020304" pitchFamily="18" charset="0"/>
                <a:ea typeface="Cambria" pitchFamily="18" charset="0"/>
                <a:cs typeface="Times New Roman" panose="02020603050405020304" pitchFamily="18" charset="0"/>
              </a:rPr>
              <a:t>Hedfi</a:t>
            </a:r>
            <a:r>
              <a:rPr lang="fr-FR" dirty="0" smtClean="0">
                <a:latin typeface="Times New Roman" panose="02020603050405020304" pitchFamily="18" charset="0"/>
                <a:ea typeface="Cambria" pitchFamily="18" charset="0"/>
                <a:cs typeface="Times New Roman" panose="02020603050405020304" pitchFamily="18" charset="0"/>
              </a:rPr>
              <a:t> </a:t>
            </a:r>
            <a:r>
              <a:rPr lang="fr-FR" dirty="0" err="1">
                <a:latin typeface="Times New Roman" panose="02020603050405020304" pitchFamily="18" charset="0"/>
                <a:ea typeface="Cambria" pitchFamily="18" charset="0"/>
                <a:cs typeface="Times New Roman" panose="02020603050405020304" pitchFamily="18" charset="0"/>
              </a:rPr>
              <a:t>S</a:t>
            </a:r>
            <a:r>
              <a:rPr lang="fr-FR" dirty="0" err="1" smtClean="0">
                <a:latin typeface="Times New Roman" panose="02020603050405020304" pitchFamily="18" charset="0"/>
                <a:ea typeface="Cambria" pitchFamily="18" charset="0"/>
                <a:cs typeface="Times New Roman" panose="02020603050405020304" pitchFamily="18" charset="0"/>
              </a:rPr>
              <a:t>ouhir</a:t>
            </a:r>
            <a:r>
              <a:rPr lang="fr-FR" dirty="0" smtClean="0">
                <a:latin typeface="Times New Roman" panose="02020603050405020304" pitchFamily="18" charset="0"/>
                <a:ea typeface="Cambria" pitchFamily="18" charset="0"/>
                <a:cs typeface="Times New Roman" panose="02020603050405020304" pitchFamily="18" charset="0"/>
              </a:rPr>
              <a:t> </a:t>
            </a:r>
            <a:endParaRPr lang="fr-FR" dirty="0">
              <a:latin typeface="Times New Roman" panose="02020603050405020304" pitchFamily="18" charset="0"/>
              <a:ea typeface="Cambria" pitchFamily="18" charset="0"/>
              <a:cs typeface="Times New Roman" panose="02020603050405020304" pitchFamily="18" charset="0"/>
            </a:endParaRPr>
          </a:p>
          <a:p>
            <a:pPr lvl="0"/>
            <a:r>
              <a:rPr lang="fr-FR" sz="1400" dirty="0" smtClean="0">
                <a:latin typeface="Times New Roman" panose="02020603050405020304" pitchFamily="18" charset="0"/>
                <a:ea typeface="Cambria" pitchFamily="18" charset="0"/>
                <a:cs typeface="Times New Roman" panose="02020603050405020304" pitchFamily="18" charset="0"/>
              </a:rPr>
              <a:t>Mr</a:t>
            </a:r>
            <a:r>
              <a:rPr lang="fr-FR" sz="1400" dirty="0">
                <a:latin typeface="Times New Roman" panose="02020603050405020304" pitchFamily="18" charset="0"/>
                <a:ea typeface="Cambria" pitchFamily="18" charset="0"/>
                <a:cs typeface="Times New Roman" panose="02020603050405020304" pitchFamily="18" charset="0"/>
              </a:rPr>
              <a:t>. </a:t>
            </a:r>
            <a:r>
              <a:rPr lang="" sz="1400" dirty="0" smtClean="0">
                <a:latin typeface="Times New Roman" panose="02020603050405020304" pitchFamily="18" charset="0"/>
                <a:ea typeface="Cambria" pitchFamily="18" charset="0"/>
                <a:cs typeface="Times New Roman" panose="02020603050405020304" pitchFamily="18" charset="0"/>
              </a:rPr>
              <a:t>Nefzaoui Ahmed</a:t>
            </a:r>
            <a:endParaRPr lang="fr-FR" sz="1400" dirty="0">
              <a:latin typeface="Times New Roman" panose="02020603050405020304" pitchFamily="18" charset="0"/>
              <a:ea typeface="Cambria" pitchFamily="18" charset="0"/>
              <a:cs typeface="Times New Roman" panose="02020603050405020304" pitchFamily="18" charset="0"/>
            </a:endParaRPr>
          </a:p>
        </p:txBody>
      </p:sp>
      <p:sp>
        <p:nvSpPr>
          <p:cNvPr id="7" name="ZoneTexte 6"/>
          <p:cNvSpPr txBox="1"/>
          <p:nvPr/>
        </p:nvSpPr>
        <p:spPr>
          <a:xfrm>
            <a:off x="1466987" y="4756958"/>
            <a:ext cx="5791331" cy="246221"/>
          </a:xfrm>
          <a:prstGeom prst="rect">
            <a:avLst/>
          </a:prstGeom>
          <a:noFill/>
        </p:spPr>
        <p:txBody>
          <a:bodyPr wrap="square" rtlCol="0">
            <a:spAutoFit/>
          </a:bodyPr>
          <a:lstStyle/>
          <a:p>
            <a:pPr algn="ctr"/>
            <a:r>
              <a:rPr lang="fr-FR" sz="1000" kern="1000" spc="100" dirty="0"/>
              <a:t>Année Universitaire : </a:t>
            </a:r>
            <a:r>
              <a:rPr lang="fr-FR" sz="1000" kern="1000" spc="100" dirty="0" smtClean="0"/>
              <a:t>2023 </a:t>
            </a:r>
            <a:r>
              <a:rPr lang="fr-FR" sz="1000" kern="1000" spc="100" dirty="0"/>
              <a:t>- </a:t>
            </a:r>
            <a:r>
              <a:rPr lang="fr-FR" sz="1000" kern="1000" spc="100" dirty="0" smtClean="0">
                <a:latin typeface="Times New Roman" panose="02020603050405020304" pitchFamily="18" charset="0"/>
                <a:cs typeface="Times New Roman" panose="02020603050405020304" pitchFamily="18" charset="0"/>
              </a:rPr>
              <a:t>2024</a:t>
            </a:r>
            <a:endParaRPr lang="fr-FR" sz="10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Google Shape;204;p23"/>
          <p:cNvSpPr/>
          <p:nvPr/>
        </p:nvSpPr>
        <p:spPr>
          <a:xfrm>
            <a:off x="8763001" y="4842165"/>
            <a:ext cx="268572"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1</a:t>
            </a:r>
            <a:endParaRPr sz="1200" b="1" dirty="0">
              <a:solidFill>
                <a:schemeClr val="accent4"/>
              </a:solidFill>
            </a:endParaRPr>
          </a:p>
        </p:txBody>
      </p:sp>
      <p:sp>
        <p:nvSpPr>
          <p:cNvPr id="12" name="Title 1"/>
          <p:cNvSpPr txBox="1">
            <a:spLocks/>
          </p:cNvSpPr>
          <p:nvPr/>
        </p:nvSpPr>
        <p:spPr>
          <a:xfrm>
            <a:off x="628545" y="1985417"/>
            <a:ext cx="8001000" cy="1295400"/>
          </a:xfrm>
          <a:prstGeom prst="rect">
            <a:avLst/>
          </a:prstGeom>
          <a:solidFill>
            <a:schemeClr val="accent1">
              <a:lumMod val="20000"/>
              <a:lumOff val="80000"/>
            </a:schemeClr>
          </a:solidFill>
          <a:effectLst>
            <a:outerShdw blurRad="152400" dist="317500" dir="5400000" sx="90000" sy="-19000" rotWithShape="0">
              <a:prstClr val="black">
                <a:alpha val="15000"/>
              </a:prstClr>
            </a:outerShdw>
          </a:effectLst>
        </p:spPr>
        <p:style>
          <a:lnRef idx="0">
            <a:schemeClr val="accent5"/>
          </a:lnRef>
          <a:fillRef idx="3">
            <a:schemeClr val="accent5"/>
          </a:fillRef>
          <a:effectRef idx="3">
            <a:schemeClr val="accent5"/>
          </a:effectRef>
          <a:fontRef idx="minor">
            <a:schemeClr val="lt1"/>
          </a:fontRef>
        </p:style>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pPr algn="ctr"/>
            <a:r>
              <a:rPr lang="fr-FR" sz="2400" i="1" dirty="0">
                <a:solidFill>
                  <a:schemeClr val="accent1"/>
                </a:solidFill>
                <a:latin typeface="Monotype Corsiva" panose="03010101010201010101" pitchFamily="66" charset="0"/>
                <a:cs typeface="Times New Roman" panose="02020603050405020304" pitchFamily="18" charset="0"/>
              </a:rPr>
              <a:t>Conception et développement </a:t>
            </a:r>
            <a:r>
              <a:rPr lang="fr-FR" sz="2400" i="1" dirty="0" smtClean="0">
                <a:solidFill>
                  <a:schemeClr val="accent1"/>
                </a:solidFill>
                <a:latin typeface="Monotype Corsiva" panose="03010101010201010101" pitchFamily="66" charset="0"/>
                <a:cs typeface="Times New Roman" panose="02020603050405020304" pitchFamily="18" charset="0"/>
              </a:rPr>
              <a:t>d’une  Plateforme </a:t>
            </a:r>
            <a:r>
              <a:rPr lang="fr-FR" sz="2400" i="1" dirty="0">
                <a:solidFill>
                  <a:schemeClr val="accent1"/>
                </a:solidFill>
                <a:latin typeface="Monotype Corsiva" panose="03010101010201010101" pitchFamily="66" charset="0"/>
                <a:cs typeface="Times New Roman" panose="02020603050405020304" pitchFamily="18" charset="0"/>
              </a:rPr>
              <a:t>d’apprentissage et de </a:t>
            </a:r>
            <a:r>
              <a:rPr lang="fr-FR" sz="2400" i="1" dirty="0" smtClean="0">
                <a:solidFill>
                  <a:schemeClr val="accent1"/>
                </a:solidFill>
                <a:latin typeface="Monotype Corsiva" panose="03010101010201010101" pitchFamily="66" charset="0"/>
                <a:cs typeface="Times New Roman" panose="02020603050405020304" pitchFamily="18" charset="0"/>
              </a:rPr>
              <a:t>formation en Tunisie</a:t>
            </a:r>
            <a:endParaRPr lang="fr-FR" sz="2400" i="1" dirty="0">
              <a:solidFill>
                <a:schemeClr val="accent1"/>
              </a:solidFill>
              <a:latin typeface="Monotype Corsiva" panose="03010101010201010101" pitchFamily="66" charset="0"/>
              <a:cs typeface="Times New Roman" panose="02020603050405020304" pitchFamily="18" charset="0"/>
            </a:endParaRPr>
          </a:p>
        </p:txBody>
      </p:sp>
      <p:sp>
        <p:nvSpPr>
          <p:cNvPr id="14" name="TextBox 12"/>
          <p:cNvSpPr txBox="1"/>
          <p:nvPr/>
        </p:nvSpPr>
        <p:spPr>
          <a:xfrm>
            <a:off x="1009264" y="1403693"/>
            <a:ext cx="7058641" cy="926472"/>
          </a:xfrm>
          <a:prstGeom prst="rect">
            <a:avLst/>
          </a:prstGeom>
        </p:spPr>
        <p:txBody>
          <a:bodyPr wrap="square" lIns="0" tIns="0" rIns="0" bIns="0" rtlCol="0" anchor="t">
            <a:spAutoFit/>
          </a:bodyPr>
          <a:lstStyle/>
          <a:p>
            <a:pPr algn="ctr">
              <a:lnSpc>
                <a:spcPct val="150000"/>
              </a:lnSpc>
            </a:pPr>
            <a:r>
              <a:rPr lang="en-US" sz="1200" dirty="0">
                <a:solidFill>
                  <a:schemeClr val="tx1">
                    <a:lumMod val="50000"/>
                  </a:schemeClr>
                </a:solidFill>
                <a:latin typeface="Times New Roman" panose="02020603050405020304" pitchFamily="18" charset="0"/>
                <a:cs typeface="Times New Roman" panose="02020603050405020304" pitchFamily="18" charset="0"/>
              </a:rPr>
              <a:t>MÉMOIRE DE PROJET DE FIN D’ÉTUDES POUR L’OBTENTION DE LA LICENCE APPLIQUÉ </a:t>
            </a:r>
            <a:r>
              <a:rPr lang="en-US" sz="1200" dirty="0" smtClean="0">
                <a:solidFill>
                  <a:schemeClr val="tx1">
                    <a:lumMod val="50000"/>
                  </a:schemeClr>
                </a:solidFill>
                <a:latin typeface="Times New Roman" panose="02020603050405020304" pitchFamily="18" charset="0"/>
                <a:cs typeface="Times New Roman" panose="02020603050405020304" pitchFamily="18" charset="0"/>
              </a:rPr>
              <a:t>EN </a:t>
            </a:r>
            <a:r>
              <a:rPr lang="en-US" sz="1200" dirty="0">
                <a:solidFill>
                  <a:schemeClr val="tx1">
                    <a:lumMod val="50000"/>
                  </a:schemeClr>
                </a:solidFill>
                <a:latin typeface="Times New Roman" panose="02020603050405020304" pitchFamily="18" charset="0"/>
                <a:cs typeface="Times New Roman" panose="02020603050405020304" pitchFamily="18" charset="0"/>
              </a:rPr>
              <a:t>TECHNOLOGIES DE L’INFORMATIQUE</a:t>
            </a:r>
          </a:p>
          <a:p>
            <a:pPr algn="ctr">
              <a:lnSpc>
                <a:spcPts val="3600"/>
              </a:lnSpc>
            </a:pPr>
            <a:endParaRPr lang="en-US" sz="900" dirty="0">
              <a:solidFill>
                <a:srgbClr val="FF0000"/>
              </a:solidFill>
              <a:latin typeface="Now Bo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5" name="ZoneTexte 4"/>
          <p:cNvSpPr txBox="1"/>
          <p:nvPr/>
        </p:nvSpPr>
        <p:spPr>
          <a:xfrm>
            <a:off x="4974605" y="1977197"/>
            <a:ext cx="1652693" cy="307777"/>
          </a:xfrm>
          <a:prstGeom prst="rect">
            <a:avLst/>
          </a:prstGeom>
          <a:noFill/>
        </p:spPr>
        <p:txBody>
          <a:bodyPr wrap="square" rtlCol="0">
            <a:spAutoFit/>
          </a:bodyPr>
          <a:lstStyle/>
          <a:p>
            <a:r>
              <a:rPr lang="" dirty="0" smtClean="0"/>
              <a:t>Créer un compte</a:t>
            </a:r>
            <a:endParaRPr lang="fr-FR" dirty="0"/>
          </a:p>
        </p:txBody>
      </p:sp>
      <p:sp>
        <p:nvSpPr>
          <p:cNvPr id="17" name="ZoneTexte 16"/>
          <p:cNvSpPr txBox="1"/>
          <p:nvPr/>
        </p:nvSpPr>
        <p:spPr>
          <a:xfrm>
            <a:off x="4967830" y="2931618"/>
            <a:ext cx="3051261" cy="307777"/>
          </a:xfrm>
          <a:prstGeom prst="rect">
            <a:avLst/>
          </a:prstGeom>
          <a:noFill/>
        </p:spPr>
        <p:txBody>
          <a:bodyPr wrap="square" rtlCol="0">
            <a:spAutoFit/>
          </a:bodyPr>
          <a:lstStyle/>
          <a:p>
            <a:r>
              <a:rPr lang="" dirty="0"/>
              <a:t>Consulter la Plateforme </a:t>
            </a:r>
            <a:endParaRPr lang="fr-FR" dirty="0"/>
          </a:p>
        </p:txBody>
      </p:sp>
      <p:sp>
        <p:nvSpPr>
          <p:cNvPr id="29" name="ZoneTexte 28">
            <a:extLst>
              <a:ext uri="{FF2B5EF4-FFF2-40B4-BE49-F238E27FC236}">
                <a16:creationId xmlns="" xmlns:a16="http://schemas.microsoft.com/office/drawing/2014/main" id="{F8FBFA8B-3A54-6DAF-0E4B-F58C23A084D7}"/>
              </a:ext>
            </a:extLst>
          </p:cNvPr>
          <p:cNvSpPr txBox="1"/>
          <p:nvPr/>
        </p:nvSpPr>
        <p:spPr>
          <a:xfrm>
            <a:off x="1381782" y="3644264"/>
            <a:ext cx="841897" cy="307777"/>
          </a:xfrm>
          <a:prstGeom prst="rect">
            <a:avLst/>
          </a:prstGeom>
          <a:noFill/>
        </p:spPr>
        <p:txBody>
          <a:bodyPr wrap="none" rtlCol="0">
            <a:spAutoFit/>
          </a:bodyPr>
          <a:lstStyle/>
          <a:p>
            <a:r>
              <a:rPr lang="" b="1" dirty="0" smtClean="0"/>
              <a:t>Visiteur</a:t>
            </a:r>
            <a:endParaRPr lang="x-none" b="1" dirty="0"/>
          </a:p>
        </p:txBody>
      </p:sp>
      <p:pic>
        <p:nvPicPr>
          <p:cNvPr id="28" name="Image 27" descr="Une image contenant clipart, dessin humoristique, illustration&#10;&#10;Description générée automatiquement">
            <a:extLst>
              <a:ext uri="{FF2B5EF4-FFF2-40B4-BE49-F238E27FC236}">
                <a16:creationId xmlns="" xmlns:a16="http://schemas.microsoft.com/office/drawing/2014/main" id="{21817FC0-49B2-4DEB-832A-164DB0015E01}"/>
              </a:ext>
            </a:extLst>
          </p:cNvPr>
          <p:cNvPicPr>
            <a:picLocks noChangeAspect="1"/>
          </p:cNvPicPr>
          <p:nvPr/>
        </p:nvPicPr>
        <p:blipFill>
          <a:blip r:embed="rId3"/>
          <a:stretch>
            <a:fillRect/>
          </a:stretch>
        </p:blipFill>
        <p:spPr>
          <a:xfrm>
            <a:off x="802281" y="1504915"/>
            <a:ext cx="2000900" cy="2063722"/>
          </a:xfrm>
          <a:prstGeom prst="rect">
            <a:avLst/>
          </a:prstGeom>
        </p:spPr>
      </p:pic>
      <p:cxnSp>
        <p:nvCxnSpPr>
          <p:cNvPr id="30" name="Connecteur droit avec flèche 29"/>
          <p:cNvCxnSpPr>
            <a:stCxn id="28" idx="3"/>
            <a:endCxn id="5" idx="1"/>
          </p:cNvCxnSpPr>
          <p:nvPr/>
        </p:nvCxnSpPr>
        <p:spPr>
          <a:xfrm flipV="1">
            <a:off x="2803181" y="2131086"/>
            <a:ext cx="2171424" cy="405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a:stCxn id="28" idx="3"/>
            <a:endCxn id="17" idx="1"/>
          </p:cNvCxnSpPr>
          <p:nvPr/>
        </p:nvCxnSpPr>
        <p:spPr>
          <a:xfrm>
            <a:off x="2803181" y="2536776"/>
            <a:ext cx="2164649" cy="548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Google Shape;204;p23"/>
          <p:cNvSpPr/>
          <p:nvPr/>
        </p:nvSpPr>
        <p:spPr>
          <a:xfrm>
            <a:off x="8663776" y="4842165"/>
            <a:ext cx="367797"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10</a:t>
            </a:r>
            <a:endParaRPr sz="1200" b="1" dirty="0">
              <a:solidFill>
                <a:schemeClr val="accent4"/>
              </a:solidFill>
            </a:endParaRPr>
          </a:p>
        </p:txBody>
      </p:sp>
      <p:sp>
        <p:nvSpPr>
          <p:cNvPr id="14" name="Rectangle 13"/>
          <p:cNvSpPr/>
          <p:nvPr/>
        </p:nvSpPr>
        <p:spPr>
          <a:xfrm>
            <a:off x="3402767" y="839793"/>
            <a:ext cx="2937267" cy="307777"/>
          </a:xfrm>
          <a:prstGeom prst="rect">
            <a:avLst/>
          </a:prstGeom>
        </p:spPr>
        <p:txBody>
          <a:bodyPr wrap="square">
            <a:spAutoFit/>
          </a:bodyPr>
          <a:lstStyle/>
          <a:p>
            <a:pPr marL="342900" indent="-342900" algn="ctr">
              <a:buFont typeface="+mj-lt"/>
              <a:buAutoNum type="arabicPeriod" startAt="2"/>
            </a:pPr>
            <a:r>
              <a:rPr lang="fr-FR" b="1" u="sng" dirty="0" err="1" smtClean="0">
                <a:solidFill>
                  <a:srgbClr val="0C0C0C"/>
                </a:solidFill>
                <a:latin typeface="Times New Roman"/>
                <a:ea typeface="Times New Roman"/>
                <a:cs typeface="Times New Roman"/>
                <a:sym typeface="Times New Roman"/>
              </a:rPr>
              <a:t>Backlog</a:t>
            </a:r>
            <a:r>
              <a:rPr lang="fr-FR" b="1" u="sng" dirty="0" smtClean="0">
                <a:solidFill>
                  <a:srgbClr val="0C0C0C"/>
                </a:solidFill>
                <a:latin typeface="Times New Roman"/>
                <a:ea typeface="Times New Roman"/>
                <a:cs typeface="Times New Roman"/>
                <a:sym typeface="Times New Roman"/>
              </a:rPr>
              <a:t>(Besoins fonctionnels )</a:t>
            </a:r>
            <a:endParaRPr lang="fr-FR" b="1" u="sng" dirty="0">
              <a:solidFill>
                <a:srgbClr val="0C0C0C"/>
              </a:solidFill>
              <a:latin typeface="Calibri"/>
              <a:ea typeface="Calibri"/>
              <a:cs typeface="Calibri"/>
              <a:sym typeface="Calibri"/>
            </a:endParaRPr>
          </a:p>
        </p:txBody>
      </p:sp>
      <p:graphicFrame>
        <p:nvGraphicFramePr>
          <p:cNvPr id="15" name="Diagramme 14"/>
          <p:cNvGraphicFramePr/>
          <p:nvPr>
            <p:extLst/>
          </p:nvPr>
        </p:nvGraphicFramePr>
        <p:xfrm>
          <a:off x="118415" y="138147"/>
          <a:ext cx="6315277" cy="4051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8" name="Groupe 17"/>
          <p:cNvGrpSpPr/>
          <p:nvPr/>
        </p:nvGrpSpPr>
        <p:grpSpPr>
          <a:xfrm>
            <a:off x="6221487" y="132508"/>
            <a:ext cx="1503270" cy="405181"/>
            <a:chOff x="4811235" y="0"/>
            <a:chExt cx="1503270" cy="405181"/>
          </a:xfrm>
        </p:grpSpPr>
        <p:sp>
          <p:nvSpPr>
            <p:cNvPr id="19" name="Chevron 18"/>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20"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grpSp>
        <p:nvGrpSpPr>
          <p:cNvPr id="21" name="Groupe 20"/>
          <p:cNvGrpSpPr/>
          <p:nvPr/>
        </p:nvGrpSpPr>
        <p:grpSpPr>
          <a:xfrm>
            <a:off x="7524000" y="125930"/>
            <a:ext cx="1503270" cy="405181"/>
            <a:chOff x="4811235" y="0"/>
            <a:chExt cx="1503270" cy="405181"/>
          </a:xfrm>
        </p:grpSpPr>
        <p:sp>
          <p:nvSpPr>
            <p:cNvPr id="22" name="Chevron 21"/>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23"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algn="ctr">
                <a:lnSpc>
                  <a:spcPts val="1496"/>
                </a:lnSpc>
              </a:pPr>
              <a:r>
                <a:rPr lang="en-US" sz="1000" dirty="0" smtClean="0">
                  <a:solidFill>
                    <a:schemeClr val="tx1"/>
                  </a:solidFill>
                  <a:latin typeface="Times New Roman" panose="02020603050405020304" pitchFamily="18" charset="0"/>
                  <a:cs typeface="Times New Roman" panose="02020603050405020304" pitchFamily="18" charset="0"/>
                </a:rPr>
                <a:t>Conclusion </a:t>
              </a:r>
              <a:r>
                <a:rPr lang="en-US" sz="1000" dirty="0">
                  <a:solidFill>
                    <a:schemeClr val="tx1"/>
                  </a:solidFill>
                  <a:latin typeface="Times New Roman" panose="02020603050405020304" pitchFamily="18" charset="0"/>
                  <a:cs typeface="Times New Roman" panose="02020603050405020304" pitchFamily="18" charset="0"/>
                </a:rPr>
                <a:t>et perspectives</a:t>
              </a:r>
            </a:p>
          </p:txBody>
        </p:sp>
      </p:grpSp>
    </p:spTree>
    <p:extLst>
      <p:ext uri="{BB962C8B-B14F-4D97-AF65-F5344CB8AC3E}">
        <p14:creationId xmlns:p14="http://schemas.microsoft.com/office/powerpoint/2010/main" val="284949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1000"/>
                                        <p:tgtEl>
                                          <p:spTgt spid="30"/>
                                        </p:tgtEl>
                                      </p:cBhvr>
                                    </p:animEffect>
                                    <p:anim calcmode="lin" valueType="num">
                                      <p:cBhvr>
                                        <p:cTn id="28" dur="1000" fill="hold"/>
                                        <p:tgtEl>
                                          <p:spTgt spid="30"/>
                                        </p:tgtEl>
                                        <p:attrNameLst>
                                          <p:attrName>ppt_x</p:attrName>
                                        </p:attrNameLst>
                                      </p:cBhvr>
                                      <p:tavLst>
                                        <p:tav tm="0">
                                          <p:val>
                                            <p:strVal val="#ppt_x"/>
                                          </p:val>
                                        </p:tav>
                                        <p:tav tm="100000">
                                          <p:val>
                                            <p:strVal val="#ppt_x"/>
                                          </p:val>
                                        </p:tav>
                                      </p:tavLst>
                                    </p:anim>
                                    <p:anim calcmode="lin" valueType="num">
                                      <p:cBhvr>
                                        <p:cTn id="29" dur="1000" fill="hold"/>
                                        <p:tgtEl>
                                          <p:spTgt spid="3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5" name="ZoneTexte 4"/>
          <p:cNvSpPr txBox="1"/>
          <p:nvPr/>
        </p:nvSpPr>
        <p:spPr>
          <a:xfrm>
            <a:off x="4966908" y="939166"/>
            <a:ext cx="1652693" cy="307777"/>
          </a:xfrm>
          <a:prstGeom prst="rect">
            <a:avLst/>
          </a:prstGeom>
          <a:noFill/>
        </p:spPr>
        <p:txBody>
          <a:bodyPr wrap="square" rtlCol="0">
            <a:spAutoFit/>
          </a:bodyPr>
          <a:lstStyle/>
          <a:p>
            <a:r>
              <a:rPr lang="" dirty="0" smtClean="0"/>
              <a:t>S’authentifier</a:t>
            </a:r>
            <a:endParaRPr lang="fr-FR" dirty="0"/>
          </a:p>
        </p:txBody>
      </p:sp>
      <p:sp>
        <p:nvSpPr>
          <p:cNvPr id="16" name="ZoneTexte 15"/>
          <p:cNvSpPr txBox="1"/>
          <p:nvPr/>
        </p:nvSpPr>
        <p:spPr>
          <a:xfrm>
            <a:off x="4982451" y="1248568"/>
            <a:ext cx="3461170" cy="307777"/>
          </a:xfrm>
          <a:prstGeom prst="rect">
            <a:avLst/>
          </a:prstGeom>
          <a:noFill/>
        </p:spPr>
        <p:txBody>
          <a:bodyPr wrap="square" rtlCol="0">
            <a:spAutoFit/>
          </a:bodyPr>
          <a:lstStyle/>
          <a:p>
            <a:r>
              <a:rPr lang="fr-FR" dirty="0"/>
              <a:t>Gérer Compte</a:t>
            </a:r>
          </a:p>
        </p:txBody>
      </p:sp>
      <p:sp>
        <p:nvSpPr>
          <p:cNvPr id="17" name="ZoneTexte 16"/>
          <p:cNvSpPr txBox="1"/>
          <p:nvPr/>
        </p:nvSpPr>
        <p:spPr>
          <a:xfrm>
            <a:off x="4982451" y="1651272"/>
            <a:ext cx="3413074" cy="307777"/>
          </a:xfrm>
          <a:prstGeom prst="rect">
            <a:avLst/>
          </a:prstGeom>
          <a:noFill/>
        </p:spPr>
        <p:txBody>
          <a:bodyPr wrap="square" rtlCol="0">
            <a:spAutoFit/>
          </a:bodyPr>
          <a:lstStyle/>
          <a:p>
            <a:r>
              <a:rPr lang="fr-FR" dirty="0"/>
              <a:t>Gérer des Cours</a:t>
            </a:r>
          </a:p>
        </p:txBody>
      </p:sp>
      <p:sp>
        <p:nvSpPr>
          <p:cNvPr id="18" name="ZoneTexte 17"/>
          <p:cNvSpPr txBox="1"/>
          <p:nvPr/>
        </p:nvSpPr>
        <p:spPr>
          <a:xfrm>
            <a:off x="4966908" y="2008943"/>
            <a:ext cx="3320779" cy="307777"/>
          </a:xfrm>
          <a:prstGeom prst="rect">
            <a:avLst/>
          </a:prstGeom>
          <a:noFill/>
        </p:spPr>
        <p:txBody>
          <a:bodyPr wrap="square" rtlCol="0">
            <a:spAutoFit/>
          </a:bodyPr>
          <a:lstStyle/>
          <a:p>
            <a:r>
              <a:rPr lang="fr-FR" dirty="0"/>
              <a:t>Gérer  des ressources pédagogiques</a:t>
            </a:r>
          </a:p>
        </p:txBody>
      </p:sp>
      <p:sp>
        <p:nvSpPr>
          <p:cNvPr id="26" name="ZoneTexte 25"/>
          <p:cNvSpPr txBox="1"/>
          <p:nvPr/>
        </p:nvSpPr>
        <p:spPr>
          <a:xfrm>
            <a:off x="4967830" y="2798301"/>
            <a:ext cx="3556331" cy="307777"/>
          </a:xfrm>
          <a:prstGeom prst="rect">
            <a:avLst/>
          </a:prstGeom>
          <a:noFill/>
        </p:spPr>
        <p:txBody>
          <a:bodyPr wrap="square" rtlCol="0">
            <a:spAutoFit/>
          </a:bodyPr>
          <a:lstStyle/>
          <a:p>
            <a:r>
              <a:rPr lang="fr-FR" dirty="0"/>
              <a:t>Payer des formations</a:t>
            </a:r>
          </a:p>
        </p:txBody>
      </p:sp>
      <p:sp>
        <p:nvSpPr>
          <p:cNvPr id="28" name="ZoneTexte 27"/>
          <p:cNvSpPr txBox="1"/>
          <p:nvPr/>
        </p:nvSpPr>
        <p:spPr>
          <a:xfrm>
            <a:off x="4974605" y="3106078"/>
            <a:ext cx="4056968" cy="307777"/>
          </a:xfrm>
          <a:prstGeom prst="rect">
            <a:avLst/>
          </a:prstGeom>
          <a:noFill/>
        </p:spPr>
        <p:txBody>
          <a:bodyPr wrap="square" rtlCol="0">
            <a:spAutoFit/>
          </a:bodyPr>
          <a:lstStyle/>
          <a:p>
            <a:r>
              <a:rPr lang="fr-FR" dirty="0"/>
              <a:t>Gérer  des  formations avec leur cours   payants</a:t>
            </a:r>
          </a:p>
        </p:txBody>
      </p:sp>
      <p:pic>
        <p:nvPicPr>
          <p:cNvPr id="42" name="Imag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50" y="1210103"/>
            <a:ext cx="2442767" cy="1772385"/>
          </a:xfrm>
          <a:prstGeom prst="rect">
            <a:avLst/>
          </a:prstGeom>
        </p:spPr>
      </p:pic>
      <p:sp>
        <p:nvSpPr>
          <p:cNvPr id="44" name="ZoneTexte 43"/>
          <p:cNvSpPr txBox="1"/>
          <p:nvPr/>
        </p:nvSpPr>
        <p:spPr>
          <a:xfrm>
            <a:off x="4966908" y="2433693"/>
            <a:ext cx="3556331" cy="307777"/>
          </a:xfrm>
          <a:prstGeom prst="rect">
            <a:avLst/>
          </a:prstGeom>
          <a:noFill/>
        </p:spPr>
        <p:txBody>
          <a:bodyPr wrap="square" rtlCol="0">
            <a:spAutoFit/>
          </a:bodyPr>
          <a:lstStyle/>
          <a:p>
            <a:r>
              <a:rPr lang="fr-FR" dirty="0"/>
              <a:t>Consulter Tout les publications</a:t>
            </a:r>
          </a:p>
        </p:txBody>
      </p:sp>
      <p:cxnSp>
        <p:nvCxnSpPr>
          <p:cNvPr id="40" name="Connecteur droit avec flèche 39"/>
          <p:cNvCxnSpPr>
            <a:endCxn id="5" idx="1"/>
          </p:cNvCxnSpPr>
          <p:nvPr/>
        </p:nvCxnSpPr>
        <p:spPr>
          <a:xfrm flipV="1">
            <a:off x="3335655" y="1093055"/>
            <a:ext cx="1631253" cy="719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p:cNvCxnSpPr/>
          <p:nvPr/>
        </p:nvCxnSpPr>
        <p:spPr>
          <a:xfrm flipV="1">
            <a:off x="3335655" y="1394604"/>
            <a:ext cx="1715149" cy="403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a:endCxn id="17" idx="1"/>
          </p:cNvCxnSpPr>
          <p:nvPr/>
        </p:nvCxnSpPr>
        <p:spPr>
          <a:xfrm flipV="1">
            <a:off x="3311329" y="1805161"/>
            <a:ext cx="1671122" cy="55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a:endCxn id="18" idx="1"/>
          </p:cNvCxnSpPr>
          <p:nvPr/>
        </p:nvCxnSpPr>
        <p:spPr>
          <a:xfrm>
            <a:off x="3311180" y="1798223"/>
            <a:ext cx="1655728" cy="36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a:endCxn id="44" idx="1"/>
          </p:cNvCxnSpPr>
          <p:nvPr/>
        </p:nvCxnSpPr>
        <p:spPr>
          <a:xfrm>
            <a:off x="3311180" y="1816378"/>
            <a:ext cx="1655728" cy="771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p:cNvCxnSpPr>
            <a:endCxn id="26" idx="1"/>
          </p:cNvCxnSpPr>
          <p:nvPr/>
        </p:nvCxnSpPr>
        <p:spPr>
          <a:xfrm>
            <a:off x="3335655" y="1833611"/>
            <a:ext cx="1632175" cy="1118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p:cNvCxnSpPr>
            <a:endCxn id="28" idx="1"/>
          </p:cNvCxnSpPr>
          <p:nvPr/>
        </p:nvCxnSpPr>
        <p:spPr>
          <a:xfrm>
            <a:off x="3335655" y="1826673"/>
            <a:ext cx="1638950" cy="1433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Google Shape;204;p23"/>
          <p:cNvSpPr/>
          <p:nvPr/>
        </p:nvSpPr>
        <p:spPr>
          <a:xfrm>
            <a:off x="8534893" y="4693885"/>
            <a:ext cx="367797"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11</a:t>
            </a:r>
            <a:endParaRPr sz="1200" b="1" dirty="0">
              <a:solidFill>
                <a:schemeClr val="accent4"/>
              </a:solidFill>
            </a:endParaRPr>
          </a:p>
        </p:txBody>
      </p:sp>
      <p:sp>
        <p:nvSpPr>
          <p:cNvPr id="13" name="Rectangle 12"/>
          <p:cNvSpPr/>
          <p:nvPr/>
        </p:nvSpPr>
        <p:spPr>
          <a:xfrm>
            <a:off x="821764" y="3214888"/>
            <a:ext cx="1109599" cy="307777"/>
          </a:xfrm>
          <a:prstGeom prst="rect">
            <a:avLst/>
          </a:prstGeom>
        </p:spPr>
        <p:txBody>
          <a:bodyPr wrap="none">
            <a:spAutoFit/>
          </a:bodyPr>
          <a:lstStyle/>
          <a:p>
            <a:r>
              <a:rPr lang="" b="1" dirty="0"/>
              <a:t>Participant</a:t>
            </a:r>
            <a:endParaRPr lang="fr-FR" dirty="0"/>
          </a:p>
        </p:txBody>
      </p:sp>
      <p:cxnSp>
        <p:nvCxnSpPr>
          <p:cNvPr id="41" name="Connecteur droit avec flèche 40"/>
          <p:cNvCxnSpPr/>
          <p:nvPr/>
        </p:nvCxnSpPr>
        <p:spPr>
          <a:xfrm>
            <a:off x="3335655" y="1826673"/>
            <a:ext cx="1791350" cy="1805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a:off x="5050804" y="3417299"/>
            <a:ext cx="4056968" cy="307777"/>
          </a:xfrm>
          <a:prstGeom prst="rect">
            <a:avLst/>
          </a:prstGeom>
          <a:noFill/>
        </p:spPr>
        <p:txBody>
          <a:bodyPr wrap="square" rtlCol="0">
            <a:spAutoFit/>
          </a:bodyPr>
          <a:lstStyle/>
          <a:p>
            <a:r>
              <a:rPr lang="fr-FR" dirty="0"/>
              <a:t>Consulter le profil de l’instructeur</a:t>
            </a:r>
          </a:p>
        </p:txBody>
      </p:sp>
      <p:sp>
        <p:nvSpPr>
          <p:cNvPr id="52" name="ZoneTexte 51"/>
          <p:cNvSpPr txBox="1"/>
          <p:nvPr/>
        </p:nvSpPr>
        <p:spPr>
          <a:xfrm>
            <a:off x="5105669" y="3787115"/>
            <a:ext cx="4056968" cy="307777"/>
          </a:xfrm>
          <a:prstGeom prst="rect">
            <a:avLst/>
          </a:prstGeom>
          <a:noFill/>
        </p:spPr>
        <p:txBody>
          <a:bodyPr wrap="square" rtlCol="0">
            <a:spAutoFit/>
          </a:bodyPr>
          <a:lstStyle/>
          <a:p>
            <a:r>
              <a:rPr lang="fr-FR" dirty="0"/>
              <a:t>Passer des tests</a:t>
            </a:r>
          </a:p>
        </p:txBody>
      </p:sp>
      <p:sp>
        <p:nvSpPr>
          <p:cNvPr id="54" name="ZoneTexte 53"/>
          <p:cNvSpPr txBox="1"/>
          <p:nvPr/>
        </p:nvSpPr>
        <p:spPr>
          <a:xfrm>
            <a:off x="5087032" y="4207317"/>
            <a:ext cx="4056968" cy="307777"/>
          </a:xfrm>
          <a:prstGeom prst="rect">
            <a:avLst/>
          </a:prstGeom>
          <a:noFill/>
        </p:spPr>
        <p:txBody>
          <a:bodyPr wrap="square" rtlCol="0">
            <a:spAutoFit/>
          </a:bodyPr>
          <a:lstStyle/>
          <a:p>
            <a:r>
              <a:rPr lang="fr-FR" dirty="0"/>
              <a:t>Atteindre des certificats </a:t>
            </a:r>
          </a:p>
        </p:txBody>
      </p:sp>
      <p:cxnSp>
        <p:nvCxnSpPr>
          <p:cNvPr id="56" name="Connecteur droit avec flèche 55"/>
          <p:cNvCxnSpPr>
            <a:endCxn id="52" idx="1"/>
          </p:cNvCxnSpPr>
          <p:nvPr/>
        </p:nvCxnSpPr>
        <p:spPr>
          <a:xfrm>
            <a:off x="3335655" y="1819736"/>
            <a:ext cx="1770014" cy="2121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p:cNvCxnSpPr/>
          <p:nvPr/>
        </p:nvCxnSpPr>
        <p:spPr>
          <a:xfrm>
            <a:off x="3335655" y="1812098"/>
            <a:ext cx="1821830" cy="2581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60" name="Diagramme 59"/>
          <p:cNvGraphicFramePr/>
          <p:nvPr>
            <p:extLst/>
          </p:nvPr>
        </p:nvGraphicFramePr>
        <p:xfrm>
          <a:off x="118415" y="138147"/>
          <a:ext cx="6315277" cy="4051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61" name="Groupe 60"/>
          <p:cNvGrpSpPr/>
          <p:nvPr/>
        </p:nvGrpSpPr>
        <p:grpSpPr>
          <a:xfrm>
            <a:off x="6221487" y="132508"/>
            <a:ext cx="1503270" cy="405181"/>
            <a:chOff x="4811235" y="0"/>
            <a:chExt cx="1503270" cy="405181"/>
          </a:xfrm>
        </p:grpSpPr>
        <p:sp>
          <p:nvSpPr>
            <p:cNvPr id="62" name="Chevron 61"/>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63"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grpSp>
        <p:nvGrpSpPr>
          <p:cNvPr id="64" name="Groupe 63"/>
          <p:cNvGrpSpPr/>
          <p:nvPr/>
        </p:nvGrpSpPr>
        <p:grpSpPr>
          <a:xfrm>
            <a:off x="7524000" y="125930"/>
            <a:ext cx="1503270" cy="405181"/>
            <a:chOff x="4811235" y="0"/>
            <a:chExt cx="1503270" cy="405181"/>
          </a:xfrm>
        </p:grpSpPr>
        <p:sp>
          <p:nvSpPr>
            <p:cNvPr id="65" name="Chevron 64"/>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66"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algn="ctr">
                <a:lnSpc>
                  <a:spcPts val="1496"/>
                </a:lnSpc>
              </a:pPr>
              <a:r>
                <a:rPr lang="en-US" sz="1000" dirty="0" smtClean="0">
                  <a:solidFill>
                    <a:schemeClr val="tx1"/>
                  </a:solidFill>
                  <a:latin typeface="Times New Roman" panose="02020603050405020304" pitchFamily="18" charset="0"/>
                  <a:cs typeface="Times New Roman" panose="02020603050405020304" pitchFamily="18" charset="0"/>
                </a:rPr>
                <a:t>Conclusion </a:t>
              </a:r>
              <a:r>
                <a:rPr lang="en-US" sz="1000" dirty="0">
                  <a:solidFill>
                    <a:schemeClr val="tx1"/>
                  </a:solidFill>
                  <a:latin typeface="Times New Roman" panose="02020603050405020304" pitchFamily="18" charset="0"/>
                  <a:cs typeface="Times New Roman" panose="02020603050405020304" pitchFamily="18" charset="0"/>
                </a:rPr>
                <a:t>et perspectives</a:t>
              </a:r>
            </a:p>
          </p:txBody>
        </p:sp>
      </p:grpSp>
    </p:spTree>
    <p:extLst>
      <p:ext uri="{BB962C8B-B14F-4D97-AF65-F5344CB8AC3E}">
        <p14:creationId xmlns:p14="http://schemas.microsoft.com/office/powerpoint/2010/main" val="193993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1000"/>
                                        <p:tgtEl>
                                          <p:spTgt spid="40"/>
                                        </p:tgtEl>
                                      </p:cBhvr>
                                    </p:animEffect>
                                    <p:anim calcmode="lin" valueType="num">
                                      <p:cBhvr>
                                        <p:cTn id="20" dur="1000" fill="hold"/>
                                        <p:tgtEl>
                                          <p:spTgt spid="40"/>
                                        </p:tgtEl>
                                        <p:attrNameLst>
                                          <p:attrName>ppt_x</p:attrName>
                                        </p:attrNameLst>
                                      </p:cBhvr>
                                      <p:tavLst>
                                        <p:tav tm="0">
                                          <p:val>
                                            <p:strVal val="#ppt_x"/>
                                          </p:val>
                                        </p:tav>
                                        <p:tav tm="100000">
                                          <p:val>
                                            <p:strVal val="#ppt_x"/>
                                          </p:val>
                                        </p:tav>
                                      </p:tavLst>
                                    </p:anim>
                                    <p:anim calcmode="lin" valueType="num">
                                      <p:cBhvr>
                                        <p:cTn id="21" dur="1000" fill="hold"/>
                                        <p:tgtEl>
                                          <p:spTgt spid="4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1000"/>
                                        <p:tgtEl>
                                          <p:spTgt spid="47"/>
                                        </p:tgtEl>
                                      </p:cBhvr>
                                    </p:animEffect>
                                    <p:anim calcmode="lin" valueType="num">
                                      <p:cBhvr>
                                        <p:cTn id="32" dur="1000" fill="hold"/>
                                        <p:tgtEl>
                                          <p:spTgt spid="47"/>
                                        </p:tgtEl>
                                        <p:attrNameLst>
                                          <p:attrName>ppt_x</p:attrName>
                                        </p:attrNameLst>
                                      </p:cBhvr>
                                      <p:tavLst>
                                        <p:tav tm="0">
                                          <p:val>
                                            <p:strVal val="#ppt_x"/>
                                          </p:val>
                                        </p:tav>
                                        <p:tav tm="100000">
                                          <p:val>
                                            <p:strVal val="#ppt_x"/>
                                          </p:val>
                                        </p:tav>
                                      </p:tavLst>
                                    </p:anim>
                                    <p:anim calcmode="lin" valueType="num">
                                      <p:cBhvr>
                                        <p:cTn id="33" dur="1000" fill="hold"/>
                                        <p:tgtEl>
                                          <p:spTgt spid="4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1000"/>
                                        <p:tgtEl>
                                          <p:spTgt spid="49"/>
                                        </p:tgtEl>
                                      </p:cBhvr>
                                    </p:animEffect>
                                    <p:anim calcmode="lin" valueType="num">
                                      <p:cBhvr>
                                        <p:cTn id="44" dur="1000" fill="hold"/>
                                        <p:tgtEl>
                                          <p:spTgt spid="49"/>
                                        </p:tgtEl>
                                        <p:attrNameLst>
                                          <p:attrName>ppt_x</p:attrName>
                                        </p:attrNameLst>
                                      </p:cBhvr>
                                      <p:tavLst>
                                        <p:tav tm="0">
                                          <p:val>
                                            <p:strVal val="#ppt_x"/>
                                          </p:val>
                                        </p:tav>
                                        <p:tav tm="100000">
                                          <p:val>
                                            <p:strVal val="#ppt_x"/>
                                          </p:val>
                                        </p:tav>
                                      </p:tavLst>
                                    </p:anim>
                                    <p:anim calcmode="lin" valueType="num">
                                      <p:cBhvr>
                                        <p:cTn id="45" dur="1000" fill="hold"/>
                                        <p:tgtEl>
                                          <p:spTgt spid="4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anim calcmode="lin" valueType="num">
                                      <p:cBhvr>
                                        <p:cTn id="49" dur="1000" fill="hold"/>
                                        <p:tgtEl>
                                          <p:spTgt spid="17"/>
                                        </p:tgtEl>
                                        <p:attrNameLst>
                                          <p:attrName>ppt_x</p:attrName>
                                        </p:attrNameLst>
                                      </p:cBhvr>
                                      <p:tavLst>
                                        <p:tav tm="0">
                                          <p:val>
                                            <p:strVal val="#ppt_x"/>
                                          </p:val>
                                        </p:tav>
                                        <p:tav tm="100000">
                                          <p:val>
                                            <p:strVal val="#ppt_x"/>
                                          </p:val>
                                        </p:tav>
                                      </p:tavLst>
                                    </p:anim>
                                    <p:anim calcmode="lin" valueType="num">
                                      <p:cBhvr>
                                        <p:cTn id="5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1000"/>
                                        <p:tgtEl>
                                          <p:spTgt spid="51"/>
                                        </p:tgtEl>
                                      </p:cBhvr>
                                    </p:animEffect>
                                    <p:anim calcmode="lin" valueType="num">
                                      <p:cBhvr>
                                        <p:cTn id="56" dur="1000" fill="hold"/>
                                        <p:tgtEl>
                                          <p:spTgt spid="51"/>
                                        </p:tgtEl>
                                        <p:attrNameLst>
                                          <p:attrName>ppt_x</p:attrName>
                                        </p:attrNameLst>
                                      </p:cBhvr>
                                      <p:tavLst>
                                        <p:tav tm="0">
                                          <p:val>
                                            <p:strVal val="#ppt_x"/>
                                          </p:val>
                                        </p:tav>
                                        <p:tav tm="100000">
                                          <p:val>
                                            <p:strVal val="#ppt_x"/>
                                          </p:val>
                                        </p:tav>
                                      </p:tavLst>
                                    </p:anim>
                                    <p:anim calcmode="lin" valueType="num">
                                      <p:cBhvr>
                                        <p:cTn id="57" dur="1000" fill="hold"/>
                                        <p:tgtEl>
                                          <p:spTgt spid="51"/>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1000"/>
                                        <p:tgtEl>
                                          <p:spTgt spid="18"/>
                                        </p:tgtEl>
                                      </p:cBhvr>
                                    </p:animEffect>
                                    <p:anim calcmode="lin" valueType="num">
                                      <p:cBhvr>
                                        <p:cTn id="61" dur="1000" fill="hold"/>
                                        <p:tgtEl>
                                          <p:spTgt spid="18"/>
                                        </p:tgtEl>
                                        <p:attrNameLst>
                                          <p:attrName>ppt_x</p:attrName>
                                        </p:attrNameLst>
                                      </p:cBhvr>
                                      <p:tavLst>
                                        <p:tav tm="0">
                                          <p:val>
                                            <p:strVal val="#ppt_x"/>
                                          </p:val>
                                        </p:tav>
                                        <p:tav tm="100000">
                                          <p:val>
                                            <p:strVal val="#ppt_x"/>
                                          </p:val>
                                        </p:tav>
                                      </p:tavLst>
                                    </p:anim>
                                    <p:anim calcmode="lin" valueType="num">
                                      <p:cBhvr>
                                        <p:cTn id="6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1000"/>
                                        <p:tgtEl>
                                          <p:spTgt spid="53"/>
                                        </p:tgtEl>
                                      </p:cBhvr>
                                    </p:animEffect>
                                    <p:anim calcmode="lin" valueType="num">
                                      <p:cBhvr>
                                        <p:cTn id="68" dur="1000" fill="hold"/>
                                        <p:tgtEl>
                                          <p:spTgt spid="53"/>
                                        </p:tgtEl>
                                        <p:attrNameLst>
                                          <p:attrName>ppt_x</p:attrName>
                                        </p:attrNameLst>
                                      </p:cBhvr>
                                      <p:tavLst>
                                        <p:tav tm="0">
                                          <p:val>
                                            <p:strVal val="#ppt_x"/>
                                          </p:val>
                                        </p:tav>
                                        <p:tav tm="100000">
                                          <p:val>
                                            <p:strVal val="#ppt_x"/>
                                          </p:val>
                                        </p:tav>
                                      </p:tavLst>
                                    </p:anim>
                                    <p:anim calcmode="lin" valueType="num">
                                      <p:cBhvr>
                                        <p:cTn id="69" dur="1000" fill="hold"/>
                                        <p:tgtEl>
                                          <p:spTgt spid="53"/>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1000"/>
                                        <p:tgtEl>
                                          <p:spTgt spid="44"/>
                                        </p:tgtEl>
                                      </p:cBhvr>
                                    </p:animEffect>
                                    <p:anim calcmode="lin" valueType="num">
                                      <p:cBhvr>
                                        <p:cTn id="73" dur="1000" fill="hold"/>
                                        <p:tgtEl>
                                          <p:spTgt spid="44"/>
                                        </p:tgtEl>
                                        <p:attrNameLst>
                                          <p:attrName>ppt_x</p:attrName>
                                        </p:attrNameLst>
                                      </p:cBhvr>
                                      <p:tavLst>
                                        <p:tav tm="0">
                                          <p:val>
                                            <p:strVal val="#ppt_x"/>
                                          </p:val>
                                        </p:tav>
                                        <p:tav tm="100000">
                                          <p:val>
                                            <p:strVal val="#ppt_x"/>
                                          </p:val>
                                        </p:tav>
                                      </p:tavLst>
                                    </p:anim>
                                    <p:anim calcmode="lin" valueType="num">
                                      <p:cBhvr>
                                        <p:cTn id="7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1000"/>
                                        <p:tgtEl>
                                          <p:spTgt spid="57"/>
                                        </p:tgtEl>
                                      </p:cBhvr>
                                    </p:animEffect>
                                    <p:anim calcmode="lin" valueType="num">
                                      <p:cBhvr>
                                        <p:cTn id="80" dur="1000" fill="hold"/>
                                        <p:tgtEl>
                                          <p:spTgt spid="57"/>
                                        </p:tgtEl>
                                        <p:attrNameLst>
                                          <p:attrName>ppt_x</p:attrName>
                                        </p:attrNameLst>
                                      </p:cBhvr>
                                      <p:tavLst>
                                        <p:tav tm="0">
                                          <p:val>
                                            <p:strVal val="#ppt_x"/>
                                          </p:val>
                                        </p:tav>
                                        <p:tav tm="100000">
                                          <p:val>
                                            <p:strVal val="#ppt_x"/>
                                          </p:val>
                                        </p:tav>
                                      </p:tavLst>
                                    </p:anim>
                                    <p:anim calcmode="lin" valueType="num">
                                      <p:cBhvr>
                                        <p:cTn id="81" dur="1000" fill="hold"/>
                                        <p:tgtEl>
                                          <p:spTgt spid="57"/>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1000"/>
                                        <p:tgtEl>
                                          <p:spTgt spid="26"/>
                                        </p:tgtEl>
                                      </p:cBhvr>
                                    </p:animEffect>
                                    <p:anim calcmode="lin" valueType="num">
                                      <p:cBhvr>
                                        <p:cTn id="85" dur="1000" fill="hold"/>
                                        <p:tgtEl>
                                          <p:spTgt spid="26"/>
                                        </p:tgtEl>
                                        <p:attrNameLst>
                                          <p:attrName>ppt_x</p:attrName>
                                        </p:attrNameLst>
                                      </p:cBhvr>
                                      <p:tavLst>
                                        <p:tav tm="0">
                                          <p:val>
                                            <p:strVal val="#ppt_x"/>
                                          </p:val>
                                        </p:tav>
                                        <p:tav tm="100000">
                                          <p:val>
                                            <p:strVal val="#ppt_x"/>
                                          </p:val>
                                        </p:tav>
                                      </p:tavLst>
                                    </p:anim>
                                    <p:anim calcmode="lin" valueType="num">
                                      <p:cBhvr>
                                        <p:cTn id="8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1000"/>
                                        <p:tgtEl>
                                          <p:spTgt spid="59"/>
                                        </p:tgtEl>
                                      </p:cBhvr>
                                    </p:animEffect>
                                    <p:anim calcmode="lin" valueType="num">
                                      <p:cBhvr>
                                        <p:cTn id="92" dur="1000" fill="hold"/>
                                        <p:tgtEl>
                                          <p:spTgt spid="59"/>
                                        </p:tgtEl>
                                        <p:attrNameLst>
                                          <p:attrName>ppt_x</p:attrName>
                                        </p:attrNameLst>
                                      </p:cBhvr>
                                      <p:tavLst>
                                        <p:tav tm="0">
                                          <p:val>
                                            <p:strVal val="#ppt_x"/>
                                          </p:val>
                                        </p:tav>
                                        <p:tav tm="100000">
                                          <p:val>
                                            <p:strVal val="#ppt_x"/>
                                          </p:val>
                                        </p:tav>
                                      </p:tavLst>
                                    </p:anim>
                                    <p:anim calcmode="lin" valueType="num">
                                      <p:cBhvr>
                                        <p:cTn id="93" dur="1000" fill="hold"/>
                                        <p:tgtEl>
                                          <p:spTgt spid="59"/>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1000"/>
                                        <p:tgtEl>
                                          <p:spTgt spid="28"/>
                                        </p:tgtEl>
                                      </p:cBhvr>
                                    </p:animEffect>
                                    <p:anim calcmode="lin" valueType="num">
                                      <p:cBhvr>
                                        <p:cTn id="97" dur="1000" fill="hold"/>
                                        <p:tgtEl>
                                          <p:spTgt spid="28"/>
                                        </p:tgtEl>
                                        <p:attrNameLst>
                                          <p:attrName>ppt_x</p:attrName>
                                        </p:attrNameLst>
                                      </p:cBhvr>
                                      <p:tavLst>
                                        <p:tav tm="0">
                                          <p:val>
                                            <p:strVal val="#ppt_x"/>
                                          </p:val>
                                        </p:tav>
                                        <p:tav tm="100000">
                                          <p:val>
                                            <p:strVal val="#ppt_x"/>
                                          </p:val>
                                        </p:tav>
                                      </p:tavLst>
                                    </p:anim>
                                    <p:anim calcmode="lin" valueType="num">
                                      <p:cBhvr>
                                        <p:cTn id="9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1000"/>
                                        <p:tgtEl>
                                          <p:spTgt spid="43"/>
                                        </p:tgtEl>
                                      </p:cBhvr>
                                    </p:animEffect>
                                    <p:anim calcmode="lin" valueType="num">
                                      <p:cBhvr>
                                        <p:cTn id="104" dur="1000" fill="hold"/>
                                        <p:tgtEl>
                                          <p:spTgt spid="43"/>
                                        </p:tgtEl>
                                        <p:attrNameLst>
                                          <p:attrName>ppt_x</p:attrName>
                                        </p:attrNameLst>
                                      </p:cBhvr>
                                      <p:tavLst>
                                        <p:tav tm="0">
                                          <p:val>
                                            <p:strVal val="#ppt_x"/>
                                          </p:val>
                                        </p:tav>
                                        <p:tav tm="100000">
                                          <p:val>
                                            <p:strVal val="#ppt_x"/>
                                          </p:val>
                                        </p:tav>
                                      </p:tavLst>
                                    </p:anim>
                                    <p:anim calcmode="lin" valueType="num">
                                      <p:cBhvr>
                                        <p:cTn id="105" dur="1000" fill="hold"/>
                                        <p:tgtEl>
                                          <p:spTgt spid="43"/>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1000"/>
                                        <p:tgtEl>
                                          <p:spTgt spid="41"/>
                                        </p:tgtEl>
                                      </p:cBhvr>
                                    </p:animEffect>
                                    <p:anim calcmode="lin" valueType="num">
                                      <p:cBhvr>
                                        <p:cTn id="109" dur="1000" fill="hold"/>
                                        <p:tgtEl>
                                          <p:spTgt spid="41"/>
                                        </p:tgtEl>
                                        <p:attrNameLst>
                                          <p:attrName>ppt_x</p:attrName>
                                        </p:attrNameLst>
                                      </p:cBhvr>
                                      <p:tavLst>
                                        <p:tav tm="0">
                                          <p:val>
                                            <p:strVal val="#ppt_x"/>
                                          </p:val>
                                        </p:tav>
                                        <p:tav tm="100000">
                                          <p:val>
                                            <p:strVal val="#ppt_x"/>
                                          </p:val>
                                        </p:tav>
                                      </p:tavLst>
                                    </p:anim>
                                    <p:anim calcmode="lin" valueType="num">
                                      <p:cBhvr>
                                        <p:cTn id="11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52"/>
                                        </p:tgtEl>
                                        <p:attrNameLst>
                                          <p:attrName>style.visibility</p:attrName>
                                        </p:attrNameLst>
                                      </p:cBhvr>
                                      <p:to>
                                        <p:strVal val="visible"/>
                                      </p:to>
                                    </p:set>
                                    <p:animEffect transition="in" filter="fade">
                                      <p:cBhvr>
                                        <p:cTn id="115" dur="1000"/>
                                        <p:tgtEl>
                                          <p:spTgt spid="52"/>
                                        </p:tgtEl>
                                      </p:cBhvr>
                                    </p:animEffect>
                                    <p:anim calcmode="lin" valueType="num">
                                      <p:cBhvr>
                                        <p:cTn id="116" dur="1000" fill="hold"/>
                                        <p:tgtEl>
                                          <p:spTgt spid="52"/>
                                        </p:tgtEl>
                                        <p:attrNameLst>
                                          <p:attrName>ppt_x</p:attrName>
                                        </p:attrNameLst>
                                      </p:cBhvr>
                                      <p:tavLst>
                                        <p:tav tm="0">
                                          <p:val>
                                            <p:strVal val="#ppt_x"/>
                                          </p:val>
                                        </p:tav>
                                        <p:tav tm="100000">
                                          <p:val>
                                            <p:strVal val="#ppt_x"/>
                                          </p:val>
                                        </p:tav>
                                      </p:tavLst>
                                    </p:anim>
                                    <p:anim calcmode="lin" valueType="num">
                                      <p:cBhvr>
                                        <p:cTn id="117" dur="1000" fill="hold"/>
                                        <p:tgtEl>
                                          <p:spTgt spid="52"/>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fade">
                                      <p:cBhvr>
                                        <p:cTn id="120" dur="1000"/>
                                        <p:tgtEl>
                                          <p:spTgt spid="56"/>
                                        </p:tgtEl>
                                      </p:cBhvr>
                                    </p:animEffect>
                                    <p:anim calcmode="lin" valueType="num">
                                      <p:cBhvr>
                                        <p:cTn id="121" dur="1000" fill="hold"/>
                                        <p:tgtEl>
                                          <p:spTgt spid="56"/>
                                        </p:tgtEl>
                                        <p:attrNameLst>
                                          <p:attrName>ppt_x</p:attrName>
                                        </p:attrNameLst>
                                      </p:cBhvr>
                                      <p:tavLst>
                                        <p:tav tm="0">
                                          <p:val>
                                            <p:strVal val="#ppt_x"/>
                                          </p:val>
                                        </p:tav>
                                        <p:tav tm="100000">
                                          <p:val>
                                            <p:strVal val="#ppt_x"/>
                                          </p:val>
                                        </p:tav>
                                      </p:tavLst>
                                    </p:anim>
                                    <p:anim calcmode="lin" valueType="num">
                                      <p:cBhvr>
                                        <p:cTn id="122"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fade">
                                      <p:cBhvr>
                                        <p:cTn id="127" dur="1000"/>
                                        <p:tgtEl>
                                          <p:spTgt spid="54"/>
                                        </p:tgtEl>
                                      </p:cBhvr>
                                    </p:animEffect>
                                    <p:anim calcmode="lin" valueType="num">
                                      <p:cBhvr>
                                        <p:cTn id="128" dur="1000" fill="hold"/>
                                        <p:tgtEl>
                                          <p:spTgt spid="54"/>
                                        </p:tgtEl>
                                        <p:attrNameLst>
                                          <p:attrName>ppt_x</p:attrName>
                                        </p:attrNameLst>
                                      </p:cBhvr>
                                      <p:tavLst>
                                        <p:tav tm="0">
                                          <p:val>
                                            <p:strVal val="#ppt_x"/>
                                          </p:val>
                                        </p:tav>
                                        <p:tav tm="100000">
                                          <p:val>
                                            <p:strVal val="#ppt_x"/>
                                          </p:val>
                                        </p:tav>
                                      </p:tavLst>
                                    </p:anim>
                                    <p:anim calcmode="lin" valueType="num">
                                      <p:cBhvr>
                                        <p:cTn id="129" dur="1000" fill="hold"/>
                                        <p:tgtEl>
                                          <p:spTgt spid="54"/>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58"/>
                                        </p:tgtEl>
                                        <p:attrNameLst>
                                          <p:attrName>style.visibility</p:attrName>
                                        </p:attrNameLst>
                                      </p:cBhvr>
                                      <p:to>
                                        <p:strVal val="visible"/>
                                      </p:to>
                                    </p:set>
                                    <p:animEffect transition="in" filter="fade">
                                      <p:cBhvr>
                                        <p:cTn id="132" dur="1000"/>
                                        <p:tgtEl>
                                          <p:spTgt spid="58"/>
                                        </p:tgtEl>
                                      </p:cBhvr>
                                    </p:animEffect>
                                    <p:anim calcmode="lin" valueType="num">
                                      <p:cBhvr>
                                        <p:cTn id="133" dur="1000" fill="hold"/>
                                        <p:tgtEl>
                                          <p:spTgt spid="58"/>
                                        </p:tgtEl>
                                        <p:attrNameLst>
                                          <p:attrName>ppt_x</p:attrName>
                                        </p:attrNameLst>
                                      </p:cBhvr>
                                      <p:tavLst>
                                        <p:tav tm="0">
                                          <p:val>
                                            <p:strVal val="#ppt_x"/>
                                          </p:val>
                                        </p:tav>
                                        <p:tav tm="100000">
                                          <p:val>
                                            <p:strVal val="#ppt_x"/>
                                          </p:val>
                                        </p:tav>
                                      </p:tavLst>
                                    </p:anim>
                                    <p:anim calcmode="lin" valueType="num">
                                      <p:cBhvr>
                                        <p:cTn id="134"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7" grpId="0"/>
      <p:bldP spid="18" grpId="0"/>
      <p:bldP spid="26" grpId="0"/>
      <p:bldP spid="28" grpId="0"/>
      <p:bldP spid="44" grpId="0"/>
      <p:bldP spid="13" grpId="0"/>
      <p:bldP spid="43" grpId="0"/>
      <p:bldP spid="52" grpId="0"/>
      <p:bldP spid="5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5" name="ZoneTexte 4"/>
          <p:cNvSpPr txBox="1"/>
          <p:nvPr/>
        </p:nvSpPr>
        <p:spPr>
          <a:xfrm>
            <a:off x="4974605" y="706726"/>
            <a:ext cx="1652693" cy="307777"/>
          </a:xfrm>
          <a:prstGeom prst="rect">
            <a:avLst/>
          </a:prstGeom>
          <a:noFill/>
        </p:spPr>
        <p:txBody>
          <a:bodyPr wrap="square" rtlCol="0">
            <a:spAutoFit/>
          </a:bodyPr>
          <a:lstStyle/>
          <a:p>
            <a:r>
              <a:rPr lang="" dirty="0" smtClean="0"/>
              <a:t>S’authentifier</a:t>
            </a:r>
            <a:endParaRPr lang="fr-FR" dirty="0"/>
          </a:p>
        </p:txBody>
      </p:sp>
      <p:sp>
        <p:nvSpPr>
          <p:cNvPr id="16" name="ZoneTexte 15"/>
          <p:cNvSpPr txBox="1"/>
          <p:nvPr/>
        </p:nvSpPr>
        <p:spPr>
          <a:xfrm>
            <a:off x="4974605" y="1074167"/>
            <a:ext cx="3461170" cy="307777"/>
          </a:xfrm>
          <a:prstGeom prst="rect">
            <a:avLst/>
          </a:prstGeom>
          <a:noFill/>
        </p:spPr>
        <p:txBody>
          <a:bodyPr wrap="square" rtlCol="0">
            <a:spAutoFit/>
          </a:bodyPr>
          <a:lstStyle/>
          <a:p>
            <a:r>
              <a:rPr lang="fr-FR" dirty="0"/>
              <a:t>Gérer Compte</a:t>
            </a:r>
          </a:p>
        </p:txBody>
      </p:sp>
      <p:sp>
        <p:nvSpPr>
          <p:cNvPr id="17" name="ZoneTexte 16"/>
          <p:cNvSpPr txBox="1"/>
          <p:nvPr/>
        </p:nvSpPr>
        <p:spPr>
          <a:xfrm>
            <a:off x="4967830" y="1385507"/>
            <a:ext cx="3413074" cy="307777"/>
          </a:xfrm>
          <a:prstGeom prst="rect">
            <a:avLst/>
          </a:prstGeom>
          <a:noFill/>
        </p:spPr>
        <p:txBody>
          <a:bodyPr wrap="square" rtlCol="0">
            <a:spAutoFit/>
          </a:bodyPr>
          <a:lstStyle/>
          <a:p>
            <a:r>
              <a:rPr lang="fr-FR" dirty="0" smtClean="0"/>
              <a:t>Gérer les Cours</a:t>
            </a:r>
            <a:endParaRPr lang="fr-FR" dirty="0"/>
          </a:p>
        </p:txBody>
      </p:sp>
      <p:sp>
        <p:nvSpPr>
          <p:cNvPr id="18" name="ZoneTexte 17"/>
          <p:cNvSpPr txBox="1"/>
          <p:nvPr/>
        </p:nvSpPr>
        <p:spPr>
          <a:xfrm>
            <a:off x="4974605" y="1756511"/>
            <a:ext cx="3320779" cy="307777"/>
          </a:xfrm>
          <a:prstGeom prst="rect">
            <a:avLst/>
          </a:prstGeom>
          <a:noFill/>
        </p:spPr>
        <p:txBody>
          <a:bodyPr wrap="square" rtlCol="0">
            <a:spAutoFit/>
          </a:bodyPr>
          <a:lstStyle/>
          <a:p>
            <a:r>
              <a:rPr lang="fr-FR" dirty="0"/>
              <a:t>Gérer  </a:t>
            </a:r>
            <a:r>
              <a:rPr lang="fr-FR" dirty="0" smtClean="0"/>
              <a:t>les </a:t>
            </a:r>
            <a:r>
              <a:rPr lang="fr-FR" dirty="0"/>
              <a:t>ressources pédagogiques</a:t>
            </a:r>
          </a:p>
        </p:txBody>
      </p:sp>
      <p:sp>
        <p:nvSpPr>
          <p:cNvPr id="19" name="ZoneTexte 18"/>
          <p:cNvSpPr txBox="1"/>
          <p:nvPr/>
        </p:nvSpPr>
        <p:spPr>
          <a:xfrm>
            <a:off x="4974605" y="2467300"/>
            <a:ext cx="2168190" cy="307777"/>
          </a:xfrm>
          <a:prstGeom prst="rect">
            <a:avLst/>
          </a:prstGeom>
          <a:noFill/>
        </p:spPr>
        <p:txBody>
          <a:bodyPr wrap="square" rtlCol="0">
            <a:spAutoFit/>
          </a:bodyPr>
          <a:lstStyle/>
          <a:p>
            <a:r>
              <a:rPr lang="fr-FR" dirty="0"/>
              <a:t>Gérer Formations</a:t>
            </a:r>
          </a:p>
        </p:txBody>
      </p:sp>
      <p:sp>
        <p:nvSpPr>
          <p:cNvPr id="26" name="ZoneTexte 25"/>
          <p:cNvSpPr txBox="1"/>
          <p:nvPr/>
        </p:nvSpPr>
        <p:spPr>
          <a:xfrm>
            <a:off x="4967830" y="2798301"/>
            <a:ext cx="3556331" cy="307777"/>
          </a:xfrm>
          <a:prstGeom prst="rect">
            <a:avLst/>
          </a:prstGeom>
          <a:noFill/>
        </p:spPr>
        <p:txBody>
          <a:bodyPr wrap="square" rtlCol="0">
            <a:spAutoFit/>
          </a:bodyPr>
          <a:lstStyle/>
          <a:p>
            <a:r>
              <a:rPr lang="fr-FR" dirty="0" smtClean="0"/>
              <a:t>Gérer publications </a:t>
            </a:r>
            <a:endParaRPr lang="fr-FR" dirty="0"/>
          </a:p>
        </p:txBody>
      </p:sp>
      <p:sp>
        <p:nvSpPr>
          <p:cNvPr id="28" name="ZoneTexte 27"/>
          <p:cNvSpPr txBox="1"/>
          <p:nvPr/>
        </p:nvSpPr>
        <p:spPr>
          <a:xfrm>
            <a:off x="4974605" y="3106078"/>
            <a:ext cx="4056968" cy="307777"/>
          </a:xfrm>
          <a:prstGeom prst="rect">
            <a:avLst/>
          </a:prstGeom>
          <a:noFill/>
        </p:spPr>
        <p:txBody>
          <a:bodyPr wrap="square" rtlCol="0">
            <a:spAutoFit/>
          </a:bodyPr>
          <a:lstStyle/>
          <a:p>
            <a:r>
              <a:rPr lang="fr-FR" dirty="0"/>
              <a:t>Gérer  tests</a:t>
            </a:r>
          </a:p>
        </p:txBody>
      </p:sp>
      <p:sp>
        <p:nvSpPr>
          <p:cNvPr id="44" name="ZoneTexte 43"/>
          <p:cNvSpPr txBox="1"/>
          <p:nvPr/>
        </p:nvSpPr>
        <p:spPr>
          <a:xfrm>
            <a:off x="5029469" y="2085584"/>
            <a:ext cx="3556331" cy="307777"/>
          </a:xfrm>
          <a:prstGeom prst="rect">
            <a:avLst/>
          </a:prstGeom>
          <a:noFill/>
        </p:spPr>
        <p:txBody>
          <a:bodyPr wrap="square" rtlCol="0">
            <a:spAutoFit/>
          </a:bodyPr>
          <a:lstStyle/>
          <a:p>
            <a:r>
              <a:rPr lang="fr-FR" dirty="0"/>
              <a:t>Consulter Tout les publications</a:t>
            </a:r>
          </a:p>
        </p:txBody>
      </p:sp>
      <p:cxnSp>
        <p:nvCxnSpPr>
          <p:cNvPr id="40" name="Connecteur droit avec flèche 39"/>
          <p:cNvCxnSpPr>
            <a:endCxn id="5" idx="1"/>
          </p:cNvCxnSpPr>
          <p:nvPr/>
        </p:nvCxnSpPr>
        <p:spPr>
          <a:xfrm flipV="1">
            <a:off x="3256316" y="860615"/>
            <a:ext cx="1718289" cy="874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p:cNvCxnSpPr>
            <a:endCxn id="16" idx="1"/>
          </p:cNvCxnSpPr>
          <p:nvPr/>
        </p:nvCxnSpPr>
        <p:spPr>
          <a:xfrm flipV="1">
            <a:off x="3256316" y="1228056"/>
            <a:ext cx="1718289" cy="506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a:endCxn id="17" idx="1"/>
          </p:cNvCxnSpPr>
          <p:nvPr/>
        </p:nvCxnSpPr>
        <p:spPr>
          <a:xfrm flipV="1">
            <a:off x="3256316" y="1539396"/>
            <a:ext cx="1711514" cy="195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a:endCxn id="18" idx="1"/>
          </p:cNvCxnSpPr>
          <p:nvPr/>
        </p:nvCxnSpPr>
        <p:spPr>
          <a:xfrm>
            <a:off x="3256316" y="1734997"/>
            <a:ext cx="1718289" cy="175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a:endCxn id="44" idx="1"/>
          </p:cNvCxnSpPr>
          <p:nvPr/>
        </p:nvCxnSpPr>
        <p:spPr>
          <a:xfrm>
            <a:off x="3311180" y="1724285"/>
            <a:ext cx="1718289" cy="515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p:cNvCxnSpPr>
            <a:endCxn id="19" idx="1"/>
          </p:cNvCxnSpPr>
          <p:nvPr/>
        </p:nvCxnSpPr>
        <p:spPr>
          <a:xfrm>
            <a:off x="3256316" y="1734997"/>
            <a:ext cx="1718289" cy="886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p:cNvCxnSpPr>
            <a:endCxn id="26" idx="1"/>
          </p:cNvCxnSpPr>
          <p:nvPr/>
        </p:nvCxnSpPr>
        <p:spPr>
          <a:xfrm>
            <a:off x="3256316" y="1734997"/>
            <a:ext cx="1711514" cy="1217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p:cNvCxnSpPr>
            <a:endCxn id="28" idx="1"/>
          </p:cNvCxnSpPr>
          <p:nvPr/>
        </p:nvCxnSpPr>
        <p:spPr>
          <a:xfrm>
            <a:off x="3256316" y="1734997"/>
            <a:ext cx="1718289" cy="1524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Google Shape;204;p23"/>
          <p:cNvSpPr/>
          <p:nvPr/>
        </p:nvSpPr>
        <p:spPr>
          <a:xfrm>
            <a:off x="8640781" y="4675188"/>
            <a:ext cx="367797"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12</a:t>
            </a:r>
            <a:endParaRPr sz="1200" b="1" dirty="0">
              <a:solidFill>
                <a:schemeClr val="accent4"/>
              </a:solidFill>
            </a:endParaRPr>
          </a:p>
        </p:txBody>
      </p:sp>
      <p:cxnSp>
        <p:nvCxnSpPr>
          <p:cNvPr id="41" name="Connecteur droit avec flèche 40"/>
          <p:cNvCxnSpPr/>
          <p:nvPr/>
        </p:nvCxnSpPr>
        <p:spPr>
          <a:xfrm>
            <a:off x="3256316" y="1734997"/>
            <a:ext cx="1870689" cy="1896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a:off x="5050805" y="3539876"/>
            <a:ext cx="3473356" cy="307777"/>
          </a:xfrm>
          <a:prstGeom prst="rect">
            <a:avLst/>
          </a:prstGeom>
          <a:noFill/>
        </p:spPr>
        <p:txBody>
          <a:bodyPr wrap="square" rtlCol="0">
            <a:spAutoFit/>
          </a:bodyPr>
          <a:lstStyle/>
          <a:p>
            <a:r>
              <a:rPr lang="fr-FR" dirty="0"/>
              <a:t>Consulter les résultats du test </a:t>
            </a:r>
          </a:p>
        </p:txBody>
      </p:sp>
      <p:sp>
        <p:nvSpPr>
          <p:cNvPr id="52" name="ZoneTexte 51"/>
          <p:cNvSpPr txBox="1"/>
          <p:nvPr/>
        </p:nvSpPr>
        <p:spPr>
          <a:xfrm>
            <a:off x="5114311" y="3890633"/>
            <a:ext cx="4056968" cy="307777"/>
          </a:xfrm>
          <a:prstGeom prst="rect">
            <a:avLst/>
          </a:prstGeom>
          <a:noFill/>
        </p:spPr>
        <p:txBody>
          <a:bodyPr wrap="square" rtlCol="0">
            <a:spAutoFit/>
          </a:bodyPr>
          <a:lstStyle/>
          <a:p>
            <a:r>
              <a:rPr lang="fr-FR" dirty="0"/>
              <a:t>Consulter revenu </a:t>
            </a:r>
          </a:p>
        </p:txBody>
      </p:sp>
      <p:cxnSp>
        <p:nvCxnSpPr>
          <p:cNvPr id="56" name="Connecteur droit avec flèche 55"/>
          <p:cNvCxnSpPr>
            <a:endCxn id="52" idx="1"/>
          </p:cNvCxnSpPr>
          <p:nvPr/>
        </p:nvCxnSpPr>
        <p:spPr>
          <a:xfrm>
            <a:off x="3319822" y="1747604"/>
            <a:ext cx="1794489" cy="2296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Image 26" descr="Une image contenant habits, capture d’écran, homme, dessin humoristique&#10;&#10;Description générée automatiquement">
            <a:extLst>
              <a:ext uri="{FF2B5EF4-FFF2-40B4-BE49-F238E27FC236}">
                <a16:creationId xmlns="" xmlns:a16="http://schemas.microsoft.com/office/drawing/2014/main" id="{74E89A17-E052-DC09-7FA3-61C0B1614365}"/>
              </a:ext>
            </a:extLst>
          </p:cNvPr>
          <p:cNvPicPr>
            <a:picLocks noChangeAspect="1"/>
          </p:cNvPicPr>
          <p:nvPr/>
        </p:nvPicPr>
        <p:blipFill>
          <a:blip r:embed="rId3"/>
          <a:stretch>
            <a:fillRect/>
          </a:stretch>
        </p:blipFill>
        <p:spPr>
          <a:xfrm>
            <a:off x="490370" y="1247103"/>
            <a:ext cx="1772386" cy="1772386"/>
          </a:xfrm>
          <a:prstGeom prst="rect">
            <a:avLst/>
          </a:prstGeom>
        </p:spPr>
      </p:pic>
      <p:sp>
        <p:nvSpPr>
          <p:cNvPr id="29" name="ZoneTexte 28">
            <a:extLst>
              <a:ext uri="{FF2B5EF4-FFF2-40B4-BE49-F238E27FC236}">
                <a16:creationId xmlns="" xmlns:a16="http://schemas.microsoft.com/office/drawing/2014/main" id="{F8FBFA8B-3A54-6DAF-0E4B-F58C23A084D7}"/>
              </a:ext>
            </a:extLst>
          </p:cNvPr>
          <p:cNvSpPr txBox="1"/>
          <p:nvPr/>
        </p:nvSpPr>
        <p:spPr>
          <a:xfrm>
            <a:off x="933477" y="3106078"/>
            <a:ext cx="1119217" cy="307777"/>
          </a:xfrm>
          <a:prstGeom prst="rect">
            <a:avLst/>
          </a:prstGeom>
          <a:noFill/>
        </p:spPr>
        <p:txBody>
          <a:bodyPr wrap="none" rtlCol="0">
            <a:spAutoFit/>
          </a:bodyPr>
          <a:lstStyle/>
          <a:p>
            <a:r>
              <a:rPr lang="" b="1" dirty="0" smtClean="0"/>
              <a:t>Instructeur</a:t>
            </a:r>
            <a:endParaRPr lang="x-none" b="1" dirty="0"/>
          </a:p>
        </p:txBody>
      </p:sp>
      <p:graphicFrame>
        <p:nvGraphicFramePr>
          <p:cNvPr id="31" name="Diagramme 30"/>
          <p:cNvGraphicFramePr/>
          <p:nvPr>
            <p:extLst/>
          </p:nvPr>
        </p:nvGraphicFramePr>
        <p:xfrm>
          <a:off x="118415" y="138147"/>
          <a:ext cx="6315277" cy="4051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2" name="Groupe 31"/>
          <p:cNvGrpSpPr/>
          <p:nvPr/>
        </p:nvGrpSpPr>
        <p:grpSpPr>
          <a:xfrm>
            <a:off x="6221487" y="132508"/>
            <a:ext cx="1503270" cy="405181"/>
            <a:chOff x="4811235" y="0"/>
            <a:chExt cx="1503270" cy="405181"/>
          </a:xfrm>
        </p:grpSpPr>
        <p:sp>
          <p:nvSpPr>
            <p:cNvPr id="33" name="Chevron 32"/>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34"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grpSp>
        <p:nvGrpSpPr>
          <p:cNvPr id="35" name="Groupe 34"/>
          <p:cNvGrpSpPr/>
          <p:nvPr/>
        </p:nvGrpSpPr>
        <p:grpSpPr>
          <a:xfrm>
            <a:off x="7524000" y="125930"/>
            <a:ext cx="1503270" cy="405181"/>
            <a:chOff x="4811235" y="0"/>
            <a:chExt cx="1503270" cy="405181"/>
          </a:xfrm>
        </p:grpSpPr>
        <p:sp>
          <p:nvSpPr>
            <p:cNvPr id="36" name="Chevron 35"/>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37"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algn="ctr">
                <a:lnSpc>
                  <a:spcPts val="1496"/>
                </a:lnSpc>
              </a:pPr>
              <a:r>
                <a:rPr lang="en-US" sz="1000" dirty="0" smtClean="0">
                  <a:solidFill>
                    <a:schemeClr val="tx1"/>
                  </a:solidFill>
                  <a:latin typeface="Times New Roman" panose="02020603050405020304" pitchFamily="18" charset="0"/>
                  <a:cs typeface="Times New Roman" panose="02020603050405020304" pitchFamily="18" charset="0"/>
                </a:rPr>
                <a:t>Conclusion </a:t>
              </a:r>
              <a:r>
                <a:rPr lang="en-US" sz="1000" dirty="0">
                  <a:solidFill>
                    <a:schemeClr val="tx1"/>
                  </a:solidFill>
                  <a:latin typeface="Times New Roman" panose="02020603050405020304" pitchFamily="18" charset="0"/>
                  <a:cs typeface="Times New Roman" panose="02020603050405020304" pitchFamily="18" charset="0"/>
                </a:rPr>
                <a:t>et perspectives</a:t>
              </a:r>
            </a:p>
          </p:txBody>
        </p:sp>
      </p:grpSp>
    </p:spTree>
    <p:extLst>
      <p:ext uri="{BB962C8B-B14F-4D97-AF65-F5344CB8AC3E}">
        <p14:creationId xmlns:p14="http://schemas.microsoft.com/office/powerpoint/2010/main" val="214520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1000"/>
                                        <p:tgtEl>
                                          <p:spTgt spid="40"/>
                                        </p:tgtEl>
                                      </p:cBhvr>
                                    </p:animEffect>
                                    <p:anim calcmode="lin" valueType="num">
                                      <p:cBhvr>
                                        <p:cTn id="20" dur="1000" fill="hold"/>
                                        <p:tgtEl>
                                          <p:spTgt spid="40"/>
                                        </p:tgtEl>
                                        <p:attrNameLst>
                                          <p:attrName>ppt_x</p:attrName>
                                        </p:attrNameLst>
                                      </p:cBhvr>
                                      <p:tavLst>
                                        <p:tav tm="0">
                                          <p:val>
                                            <p:strVal val="#ppt_x"/>
                                          </p:val>
                                        </p:tav>
                                        <p:tav tm="100000">
                                          <p:val>
                                            <p:strVal val="#ppt_x"/>
                                          </p:val>
                                        </p:tav>
                                      </p:tavLst>
                                    </p:anim>
                                    <p:anim calcmode="lin" valueType="num">
                                      <p:cBhvr>
                                        <p:cTn id="21" dur="1000" fill="hold"/>
                                        <p:tgtEl>
                                          <p:spTgt spid="4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1000"/>
                                        <p:tgtEl>
                                          <p:spTgt spid="47"/>
                                        </p:tgtEl>
                                      </p:cBhvr>
                                    </p:animEffect>
                                    <p:anim calcmode="lin" valueType="num">
                                      <p:cBhvr>
                                        <p:cTn id="37" dur="1000" fill="hold"/>
                                        <p:tgtEl>
                                          <p:spTgt spid="47"/>
                                        </p:tgtEl>
                                        <p:attrNameLst>
                                          <p:attrName>ppt_x</p:attrName>
                                        </p:attrNameLst>
                                      </p:cBhvr>
                                      <p:tavLst>
                                        <p:tav tm="0">
                                          <p:val>
                                            <p:strVal val="#ppt_x"/>
                                          </p:val>
                                        </p:tav>
                                        <p:tav tm="100000">
                                          <p:val>
                                            <p:strVal val="#ppt_x"/>
                                          </p:val>
                                        </p:tav>
                                      </p:tavLst>
                                    </p:anim>
                                    <p:anim calcmode="lin" valueType="num">
                                      <p:cBhvr>
                                        <p:cTn id="38"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1000"/>
                                        <p:tgtEl>
                                          <p:spTgt spid="49"/>
                                        </p:tgtEl>
                                      </p:cBhvr>
                                    </p:animEffect>
                                    <p:anim calcmode="lin" valueType="num">
                                      <p:cBhvr>
                                        <p:cTn id="49" dur="1000" fill="hold"/>
                                        <p:tgtEl>
                                          <p:spTgt spid="49"/>
                                        </p:tgtEl>
                                        <p:attrNameLst>
                                          <p:attrName>ppt_x</p:attrName>
                                        </p:attrNameLst>
                                      </p:cBhvr>
                                      <p:tavLst>
                                        <p:tav tm="0">
                                          <p:val>
                                            <p:strVal val="#ppt_x"/>
                                          </p:val>
                                        </p:tav>
                                        <p:tav tm="100000">
                                          <p:val>
                                            <p:strVal val="#ppt_x"/>
                                          </p:val>
                                        </p:tav>
                                      </p:tavLst>
                                    </p:anim>
                                    <p:anim calcmode="lin" valueType="num">
                                      <p:cBhvr>
                                        <p:cTn id="50"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1000"/>
                                        <p:tgtEl>
                                          <p:spTgt spid="18"/>
                                        </p:tgtEl>
                                      </p:cBhvr>
                                    </p:animEffect>
                                    <p:anim calcmode="lin" valueType="num">
                                      <p:cBhvr>
                                        <p:cTn id="56" dur="1000" fill="hold"/>
                                        <p:tgtEl>
                                          <p:spTgt spid="18"/>
                                        </p:tgtEl>
                                        <p:attrNameLst>
                                          <p:attrName>ppt_x</p:attrName>
                                        </p:attrNameLst>
                                      </p:cBhvr>
                                      <p:tavLst>
                                        <p:tav tm="0">
                                          <p:val>
                                            <p:strVal val="#ppt_x"/>
                                          </p:val>
                                        </p:tav>
                                        <p:tav tm="100000">
                                          <p:val>
                                            <p:strVal val="#ppt_x"/>
                                          </p:val>
                                        </p:tav>
                                      </p:tavLst>
                                    </p:anim>
                                    <p:anim calcmode="lin" valueType="num">
                                      <p:cBhvr>
                                        <p:cTn id="57" dur="1000" fill="hold"/>
                                        <p:tgtEl>
                                          <p:spTgt spid="18"/>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1000"/>
                                        <p:tgtEl>
                                          <p:spTgt spid="51"/>
                                        </p:tgtEl>
                                      </p:cBhvr>
                                    </p:animEffect>
                                    <p:anim calcmode="lin" valueType="num">
                                      <p:cBhvr>
                                        <p:cTn id="61" dur="1000" fill="hold"/>
                                        <p:tgtEl>
                                          <p:spTgt spid="51"/>
                                        </p:tgtEl>
                                        <p:attrNameLst>
                                          <p:attrName>ppt_x</p:attrName>
                                        </p:attrNameLst>
                                      </p:cBhvr>
                                      <p:tavLst>
                                        <p:tav tm="0">
                                          <p:val>
                                            <p:strVal val="#ppt_x"/>
                                          </p:val>
                                        </p:tav>
                                        <p:tav tm="100000">
                                          <p:val>
                                            <p:strVal val="#ppt_x"/>
                                          </p:val>
                                        </p:tav>
                                      </p:tavLst>
                                    </p:anim>
                                    <p:anim calcmode="lin" valueType="num">
                                      <p:cBhvr>
                                        <p:cTn id="62"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1000"/>
                                        <p:tgtEl>
                                          <p:spTgt spid="44"/>
                                        </p:tgtEl>
                                      </p:cBhvr>
                                    </p:animEffect>
                                    <p:anim calcmode="lin" valueType="num">
                                      <p:cBhvr>
                                        <p:cTn id="68" dur="1000" fill="hold"/>
                                        <p:tgtEl>
                                          <p:spTgt spid="44"/>
                                        </p:tgtEl>
                                        <p:attrNameLst>
                                          <p:attrName>ppt_x</p:attrName>
                                        </p:attrNameLst>
                                      </p:cBhvr>
                                      <p:tavLst>
                                        <p:tav tm="0">
                                          <p:val>
                                            <p:strVal val="#ppt_x"/>
                                          </p:val>
                                        </p:tav>
                                        <p:tav tm="100000">
                                          <p:val>
                                            <p:strVal val="#ppt_x"/>
                                          </p:val>
                                        </p:tav>
                                      </p:tavLst>
                                    </p:anim>
                                    <p:anim calcmode="lin" valueType="num">
                                      <p:cBhvr>
                                        <p:cTn id="69" dur="1000" fill="hold"/>
                                        <p:tgtEl>
                                          <p:spTgt spid="44"/>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1000"/>
                                        <p:tgtEl>
                                          <p:spTgt spid="53"/>
                                        </p:tgtEl>
                                      </p:cBhvr>
                                    </p:animEffect>
                                    <p:anim calcmode="lin" valueType="num">
                                      <p:cBhvr>
                                        <p:cTn id="73" dur="1000" fill="hold"/>
                                        <p:tgtEl>
                                          <p:spTgt spid="53"/>
                                        </p:tgtEl>
                                        <p:attrNameLst>
                                          <p:attrName>ppt_x</p:attrName>
                                        </p:attrNameLst>
                                      </p:cBhvr>
                                      <p:tavLst>
                                        <p:tav tm="0">
                                          <p:val>
                                            <p:strVal val="#ppt_x"/>
                                          </p:val>
                                        </p:tav>
                                        <p:tav tm="100000">
                                          <p:val>
                                            <p:strVal val="#ppt_x"/>
                                          </p:val>
                                        </p:tav>
                                      </p:tavLst>
                                    </p:anim>
                                    <p:anim calcmode="lin" valueType="num">
                                      <p:cBhvr>
                                        <p:cTn id="7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1000"/>
                                        <p:tgtEl>
                                          <p:spTgt spid="19"/>
                                        </p:tgtEl>
                                      </p:cBhvr>
                                    </p:animEffect>
                                    <p:anim calcmode="lin" valueType="num">
                                      <p:cBhvr>
                                        <p:cTn id="80" dur="1000" fill="hold"/>
                                        <p:tgtEl>
                                          <p:spTgt spid="19"/>
                                        </p:tgtEl>
                                        <p:attrNameLst>
                                          <p:attrName>ppt_x</p:attrName>
                                        </p:attrNameLst>
                                      </p:cBhvr>
                                      <p:tavLst>
                                        <p:tav tm="0">
                                          <p:val>
                                            <p:strVal val="#ppt_x"/>
                                          </p:val>
                                        </p:tav>
                                        <p:tav tm="100000">
                                          <p:val>
                                            <p:strVal val="#ppt_x"/>
                                          </p:val>
                                        </p:tav>
                                      </p:tavLst>
                                    </p:anim>
                                    <p:anim calcmode="lin" valueType="num">
                                      <p:cBhvr>
                                        <p:cTn id="81" dur="1000" fill="hold"/>
                                        <p:tgtEl>
                                          <p:spTgt spid="19"/>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1000"/>
                                        <p:tgtEl>
                                          <p:spTgt spid="55"/>
                                        </p:tgtEl>
                                      </p:cBhvr>
                                    </p:animEffect>
                                    <p:anim calcmode="lin" valueType="num">
                                      <p:cBhvr>
                                        <p:cTn id="85" dur="1000" fill="hold"/>
                                        <p:tgtEl>
                                          <p:spTgt spid="55"/>
                                        </p:tgtEl>
                                        <p:attrNameLst>
                                          <p:attrName>ppt_x</p:attrName>
                                        </p:attrNameLst>
                                      </p:cBhvr>
                                      <p:tavLst>
                                        <p:tav tm="0">
                                          <p:val>
                                            <p:strVal val="#ppt_x"/>
                                          </p:val>
                                        </p:tav>
                                        <p:tav tm="100000">
                                          <p:val>
                                            <p:strVal val="#ppt_x"/>
                                          </p:val>
                                        </p:tav>
                                      </p:tavLst>
                                    </p:anim>
                                    <p:anim calcmode="lin" valueType="num">
                                      <p:cBhvr>
                                        <p:cTn id="8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1000"/>
                                        <p:tgtEl>
                                          <p:spTgt spid="26"/>
                                        </p:tgtEl>
                                      </p:cBhvr>
                                    </p:animEffect>
                                    <p:anim calcmode="lin" valueType="num">
                                      <p:cBhvr>
                                        <p:cTn id="92" dur="1000" fill="hold"/>
                                        <p:tgtEl>
                                          <p:spTgt spid="26"/>
                                        </p:tgtEl>
                                        <p:attrNameLst>
                                          <p:attrName>ppt_x</p:attrName>
                                        </p:attrNameLst>
                                      </p:cBhvr>
                                      <p:tavLst>
                                        <p:tav tm="0">
                                          <p:val>
                                            <p:strVal val="#ppt_x"/>
                                          </p:val>
                                        </p:tav>
                                        <p:tav tm="100000">
                                          <p:val>
                                            <p:strVal val="#ppt_x"/>
                                          </p:val>
                                        </p:tav>
                                      </p:tavLst>
                                    </p:anim>
                                    <p:anim calcmode="lin" valueType="num">
                                      <p:cBhvr>
                                        <p:cTn id="93" dur="1000" fill="hold"/>
                                        <p:tgtEl>
                                          <p:spTgt spid="26"/>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fade">
                                      <p:cBhvr>
                                        <p:cTn id="96" dur="1000"/>
                                        <p:tgtEl>
                                          <p:spTgt spid="57"/>
                                        </p:tgtEl>
                                      </p:cBhvr>
                                    </p:animEffect>
                                    <p:anim calcmode="lin" valueType="num">
                                      <p:cBhvr>
                                        <p:cTn id="97" dur="1000" fill="hold"/>
                                        <p:tgtEl>
                                          <p:spTgt spid="57"/>
                                        </p:tgtEl>
                                        <p:attrNameLst>
                                          <p:attrName>ppt_x</p:attrName>
                                        </p:attrNameLst>
                                      </p:cBhvr>
                                      <p:tavLst>
                                        <p:tav tm="0">
                                          <p:val>
                                            <p:strVal val="#ppt_x"/>
                                          </p:val>
                                        </p:tav>
                                        <p:tav tm="100000">
                                          <p:val>
                                            <p:strVal val="#ppt_x"/>
                                          </p:val>
                                        </p:tav>
                                      </p:tavLst>
                                    </p:anim>
                                    <p:anim calcmode="lin" valueType="num">
                                      <p:cBhvr>
                                        <p:cTn id="98"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1000"/>
                                        <p:tgtEl>
                                          <p:spTgt spid="28"/>
                                        </p:tgtEl>
                                      </p:cBhvr>
                                    </p:animEffect>
                                    <p:anim calcmode="lin" valueType="num">
                                      <p:cBhvr>
                                        <p:cTn id="104" dur="1000" fill="hold"/>
                                        <p:tgtEl>
                                          <p:spTgt spid="28"/>
                                        </p:tgtEl>
                                        <p:attrNameLst>
                                          <p:attrName>ppt_x</p:attrName>
                                        </p:attrNameLst>
                                      </p:cBhvr>
                                      <p:tavLst>
                                        <p:tav tm="0">
                                          <p:val>
                                            <p:strVal val="#ppt_x"/>
                                          </p:val>
                                        </p:tav>
                                        <p:tav tm="100000">
                                          <p:val>
                                            <p:strVal val="#ppt_x"/>
                                          </p:val>
                                        </p:tav>
                                      </p:tavLst>
                                    </p:anim>
                                    <p:anim calcmode="lin" valueType="num">
                                      <p:cBhvr>
                                        <p:cTn id="105" dur="1000" fill="hold"/>
                                        <p:tgtEl>
                                          <p:spTgt spid="28"/>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1000"/>
                                        <p:tgtEl>
                                          <p:spTgt spid="59"/>
                                        </p:tgtEl>
                                      </p:cBhvr>
                                    </p:animEffect>
                                    <p:anim calcmode="lin" valueType="num">
                                      <p:cBhvr>
                                        <p:cTn id="109" dur="1000" fill="hold"/>
                                        <p:tgtEl>
                                          <p:spTgt spid="59"/>
                                        </p:tgtEl>
                                        <p:attrNameLst>
                                          <p:attrName>ppt_x</p:attrName>
                                        </p:attrNameLst>
                                      </p:cBhvr>
                                      <p:tavLst>
                                        <p:tav tm="0">
                                          <p:val>
                                            <p:strVal val="#ppt_x"/>
                                          </p:val>
                                        </p:tav>
                                        <p:tav tm="100000">
                                          <p:val>
                                            <p:strVal val="#ppt_x"/>
                                          </p:val>
                                        </p:tav>
                                      </p:tavLst>
                                    </p:anim>
                                    <p:anim calcmode="lin" valueType="num">
                                      <p:cBhvr>
                                        <p:cTn id="110"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fade">
                                      <p:cBhvr>
                                        <p:cTn id="115" dur="1000"/>
                                        <p:tgtEl>
                                          <p:spTgt spid="43"/>
                                        </p:tgtEl>
                                      </p:cBhvr>
                                    </p:animEffect>
                                    <p:anim calcmode="lin" valueType="num">
                                      <p:cBhvr>
                                        <p:cTn id="116" dur="1000" fill="hold"/>
                                        <p:tgtEl>
                                          <p:spTgt spid="43"/>
                                        </p:tgtEl>
                                        <p:attrNameLst>
                                          <p:attrName>ppt_x</p:attrName>
                                        </p:attrNameLst>
                                      </p:cBhvr>
                                      <p:tavLst>
                                        <p:tav tm="0">
                                          <p:val>
                                            <p:strVal val="#ppt_x"/>
                                          </p:val>
                                        </p:tav>
                                        <p:tav tm="100000">
                                          <p:val>
                                            <p:strVal val="#ppt_x"/>
                                          </p:val>
                                        </p:tav>
                                      </p:tavLst>
                                    </p:anim>
                                    <p:anim calcmode="lin" valueType="num">
                                      <p:cBhvr>
                                        <p:cTn id="117" dur="1000" fill="hold"/>
                                        <p:tgtEl>
                                          <p:spTgt spid="43"/>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fade">
                                      <p:cBhvr>
                                        <p:cTn id="120" dur="1000"/>
                                        <p:tgtEl>
                                          <p:spTgt spid="41"/>
                                        </p:tgtEl>
                                      </p:cBhvr>
                                    </p:animEffect>
                                    <p:anim calcmode="lin" valueType="num">
                                      <p:cBhvr>
                                        <p:cTn id="121" dur="1000" fill="hold"/>
                                        <p:tgtEl>
                                          <p:spTgt spid="41"/>
                                        </p:tgtEl>
                                        <p:attrNameLst>
                                          <p:attrName>ppt_x</p:attrName>
                                        </p:attrNameLst>
                                      </p:cBhvr>
                                      <p:tavLst>
                                        <p:tav tm="0">
                                          <p:val>
                                            <p:strVal val="#ppt_x"/>
                                          </p:val>
                                        </p:tav>
                                        <p:tav tm="100000">
                                          <p:val>
                                            <p:strVal val="#ppt_x"/>
                                          </p:val>
                                        </p:tav>
                                      </p:tavLst>
                                    </p:anim>
                                    <p:anim calcmode="lin" valueType="num">
                                      <p:cBhvr>
                                        <p:cTn id="122"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56"/>
                                        </p:tgtEl>
                                        <p:attrNameLst>
                                          <p:attrName>style.visibility</p:attrName>
                                        </p:attrNameLst>
                                      </p:cBhvr>
                                      <p:to>
                                        <p:strVal val="visible"/>
                                      </p:to>
                                    </p:set>
                                    <p:animEffect transition="in" filter="fade">
                                      <p:cBhvr>
                                        <p:cTn id="127" dur="1000"/>
                                        <p:tgtEl>
                                          <p:spTgt spid="56"/>
                                        </p:tgtEl>
                                      </p:cBhvr>
                                    </p:animEffect>
                                    <p:anim calcmode="lin" valueType="num">
                                      <p:cBhvr>
                                        <p:cTn id="128" dur="1000" fill="hold"/>
                                        <p:tgtEl>
                                          <p:spTgt spid="56"/>
                                        </p:tgtEl>
                                        <p:attrNameLst>
                                          <p:attrName>ppt_x</p:attrName>
                                        </p:attrNameLst>
                                      </p:cBhvr>
                                      <p:tavLst>
                                        <p:tav tm="0">
                                          <p:val>
                                            <p:strVal val="#ppt_x"/>
                                          </p:val>
                                        </p:tav>
                                        <p:tav tm="100000">
                                          <p:val>
                                            <p:strVal val="#ppt_x"/>
                                          </p:val>
                                        </p:tav>
                                      </p:tavLst>
                                    </p:anim>
                                    <p:anim calcmode="lin" valueType="num">
                                      <p:cBhvr>
                                        <p:cTn id="129" dur="1000" fill="hold"/>
                                        <p:tgtEl>
                                          <p:spTgt spid="56"/>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52"/>
                                        </p:tgtEl>
                                        <p:attrNameLst>
                                          <p:attrName>style.visibility</p:attrName>
                                        </p:attrNameLst>
                                      </p:cBhvr>
                                      <p:to>
                                        <p:strVal val="visible"/>
                                      </p:to>
                                    </p:set>
                                    <p:animEffect transition="in" filter="fade">
                                      <p:cBhvr>
                                        <p:cTn id="132" dur="1000"/>
                                        <p:tgtEl>
                                          <p:spTgt spid="52"/>
                                        </p:tgtEl>
                                      </p:cBhvr>
                                    </p:animEffect>
                                    <p:anim calcmode="lin" valueType="num">
                                      <p:cBhvr>
                                        <p:cTn id="133" dur="1000" fill="hold"/>
                                        <p:tgtEl>
                                          <p:spTgt spid="52"/>
                                        </p:tgtEl>
                                        <p:attrNameLst>
                                          <p:attrName>ppt_x</p:attrName>
                                        </p:attrNameLst>
                                      </p:cBhvr>
                                      <p:tavLst>
                                        <p:tav tm="0">
                                          <p:val>
                                            <p:strVal val="#ppt_x"/>
                                          </p:val>
                                        </p:tav>
                                        <p:tav tm="100000">
                                          <p:val>
                                            <p:strVal val="#ppt_x"/>
                                          </p:val>
                                        </p:tav>
                                      </p:tavLst>
                                    </p:anim>
                                    <p:anim calcmode="lin" valueType="num">
                                      <p:cBhvr>
                                        <p:cTn id="13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7" grpId="0"/>
      <p:bldP spid="18" grpId="0"/>
      <p:bldP spid="19" grpId="0"/>
      <p:bldP spid="26" grpId="0"/>
      <p:bldP spid="28" grpId="0"/>
      <p:bldP spid="44" grpId="0"/>
      <p:bldP spid="43" grpId="0"/>
      <p:bldP spid="52"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5" name="ZoneTexte 4"/>
          <p:cNvSpPr txBox="1"/>
          <p:nvPr/>
        </p:nvSpPr>
        <p:spPr>
          <a:xfrm>
            <a:off x="4974605" y="657958"/>
            <a:ext cx="1652693" cy="307777"/>
          </a:xfrm>
          <a:prstGeom prst="rect">
            <a:avLst/>
          </a:prstGeom>
          <a:noFill/>
        </p:spPr>
        <p:txBody>
          <a:bodyPr wrap="square" rtlCol="0">
            <a:spAutoFit/>
          </a:bodyPr>
          <a:lstStyle/>
          <a:p>
            <a:r>
              <a:rPr lang="" dirty="0" smtClean="0"/>
              <a:t>S’authentifier</a:t>
            </a:r>
            <a:endParaRPr lang="fr-FR" dirty="0"/>
          </a:p>
        </p:txBody>
      </p:sp>
      <p:sp>
        <p:nvSpPr>
          <p:cNvPr id="16" name="ZoneTexte 15"/>
          <p:cNvSpPr txBox="1"/>
          <p:nvPr/>
        </p:nvSpPr>
        <p:spPr>
          <a:xfrm>
            <a:off x="4974604" y="922586"/>
            <a:ext cx="3461170" cy="307777"/>
          </a:xfrm>
          <a:prstGeom prst="rect">
            <a:avLst/>
          </a:prstGeom>
          <a:noFill/>
        </p:spPr>
        <p:txBody>
          <a:bodyPr wrap="square" rtlCol="0">
            <a:spAutoFit/>
          </a:bodyPr>
          <a:lstStyle/>
          <a:p>
            <a:r>
              <a:rPr lang="fr-FR" dirty="0"/>
              <a:t>Gérer tableau de bord </a:t>
            </a:r>
          </a:p>
        </p:txBody>
      </p:sp>
      <p:sp>
        <p:nvSpPr>
          <p:cNvPr id="17" name="ZoneTexte 16"/>
          <p:cNvSpPr txBox="1"/>
          <p:nvPr/>
        </p:nvSpPr>
        <p:spPr>
          <a:xfrm>
            <a:off x="4988636" y="1255372"/>
            <a:ext cx="3413074" cy="307777"/>
          </a:xfrm>
          <a:prstGeom prst="rect">
            <a:avLst/>
          </a:prstGeom>
          <a:noFill/>
        </p:spPr>
        <p:txBody>
          <a:bodyPr wrap="square" rtlCol="0">
            <a:spAutoFit/>
          </a:bodyPr>
          <a:lstStyle/>
          <a:p>
            <a:r>
              <a:rPr lang="fr-FR" dirty="0"/>
              <a:t>Gérer </a:t>
            </a:r>
            <a:r>
              <a:rPr lang="fr-FR" dirty="0" smtClean="0"/>
              <a:t>les </a:t>
            </a:r>
            <a:r>
              <a:rPr lang="fr-FR" dirty="0"/>
              <a:t>Cours</a:t>
            </a:r>
          </a:p>
        </p:txBody>
      </p:sp>
      <p:sp>
        <p:nvSpPr>
          <p:cNvPr id="18" name="ZoneTexte 17"/>
          <p:cNvSpPr txBox="1"/>
          <p:nvPr/>
        </p:nvSpPr>
        <p:spPr>
          <a:xfrm>
            <a:off x="4974604" y="1562728"/>
            <a:ext cx="3320779" cy="307777"/>
          </a:xfrm>
          <a:prstGeom prst="rect">
            <a:avLst/>
          </a:prstGeom>
          <a:noFill/>
        </p:spPr>
        <p:txBody>
          <a:bodyPr wrap="square" rtlCol="0">
            <a:spAutoFit/>
          </a:bodyPr>
          <a:lstStyle/>
          <a:p>
            <a:r>
              <a:rPr lang="fr-FR" dirty="0"/>
              <a:t>Gérer les Formations</a:t>
            </a:r>
          </a:p>
        </p:txBody>
      </p:sp>
      <p:sp>
        <p:nvSpPr>
          <p:cNvPr id="19" name="ZoneTexte 18"/>
          <p:cNvSpPr txBox="1"/>
          <p:nvPr/>
        </p:nvSpPr>
        <p:spPr>
          <a:xfrm>
            <a:off x="4974604" y="2247681"/>
            <a:ext cx="3689171" cy="307777"/>
          </a:xfrm>
          <a:prstGeom prst="rect">
            <a:avLst/>
          </a:prstGeom>
          <a:noFill/>
        </p:spPr>
        <p:txBody>
          <a:bodyPr wrap="square" rtlCol="0">
            <a:spAutoFit/>
          </a:bodyPr>
          <a:lstStyle/>
          <a:p>
            <a:r>
              <a:rPr lang="fr-FR" dirty="0" smtClean="0"/>
              <a:t>Gérer les ressources pédagogique</a:t>
            </a:r>
            <a:endParaRPr lang="fr-FR" dirty="0"/>
          </a:p>
        </p:txBody>
      </p:sp>
      <p:sp>
        <p:nvSpPr>
          <p:cNvPr id="26" name="ZoneTexte 25"/>
          <p:cNvSpPr txBox="1"/>
          <p:nvPr/>
        </p:nvSpPr>
        <p:spPr>
          <a:xfrm>
            <a:off x="4992408" y="2613642"/>
            <a:ext cx="3556331" cy="307777"/>
          </a:xfrm>
          <a:prstGeom prst="rect">
            <a:avLst/>
          </a:prstGeom>
          <a:noFill/>
        </p:spPr>
        <p:txBody>
          <a:bodyPr wrap="square" rtlCol="0">
            <a:spAutoFit/>
          </a:bodyPr>
          <a:lstStyle/>
          <a:p>
            <a:r>
              <a:rPr lang="fr-FR" dirty="0"/>
              <a:t>Gérer les utilisateurs</a:t>
            </a:r>
          </a:p>
        </p:txBody>
      </p:sp>
      <p:sp>
        <p:nvSpPr>
          <p:cNvPr id="28" name="ZoneTexte 27"/>
          <p:cNvSpPr txBox="1"/>
          <p:nvPr/>
        </p:nvSpPr>
        <p:spPr>
          <a:xfrm>
            <a:off x="4966223" y="2969191"/>
            <a:ext cx="4056968" cy="307777"/>
          </a:xfrm>
          <a:prstGeom prst="rect">
            <a:avLst/>
          </a:prstGeom>
          <a:noFill/>
        </p:spPr>
        <p:txBody>
          <a:bodyPr wrap="square" rtlCol="0">
            <a:spAutoFit/>
          </a:bodyPr>
          <a:lstStyle/>
          <a:p>
            <a:r>
              <a:rPr lang="fr-FR" dirty="0"/>
              <a:t>Archiver/désarchiver  les comptes</a:t>
            </a:r>
          </a:p>
        </p:txBody>
      </p:sp>
      <p:sp>
        <p:nvSpPr>
          <p:cNvPr id="44" name="ZoneTexte 43"/>
          <p:cNvSpPr txBox="1"/>
          <p:nvPr/>
        </p:nvSpPr>
        <p:spPr>
          <a:xfrm>
            <a:off x="4987761" y="1922191"/>
            <a:ext cx="3556331" cy="307777"/>
          </a:xfrm>
          <a:prstGeom prst="rect">
            <a:avLst/>
          </a:prstGeom>
          <a:noFill/>
        </p:spPr>
        <p:txBody>
          <a:bodyPr wrap="square" rtlCol="0">
            <a:spAutoFit/>
          </a:bodyPr>
          <a:lstStyle/>
          <a:p>
            <a:r>
              <a:rPr lang="fr-FR" dirty="0" smtClean="0"/>
              <a:t>Gérer les </a:t>
            </a:r>
            <a:r>
              <a:rPr lang="fr-FR" dirty="0"/>
              <a:t>publications</a:t>
            </a:r>
          </a:p>
        </p:txBody>
      </p:sp>
      <p:cxnSp>
        <p:nvCxnSpPr>
          <p:cNvPr id="40" name="Connecteur droit avec flèche 39"/>
          <p:cNvCxnSpPr>
            <a:endCxn id="5" idx="1"/>
          </p:cNvCxnSpPr>
          <p:nvPr/>
        </p:nvCxnSpPr>
        <p:spPr>
          <a:xfrm flipV="1">
            <a:off x="3256316" y="811847"/>
            <a:ext cx="1718289" cy="874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p:cNvCxnSpPr>
            <a:endCxn id="16" idx="1"/>
          </p:cNvCxnSpPr>
          <p:nvPr/>
        </p:nvCxnSpPr>
        <p:spPr>
          <a:xfrm flipV="1">
            <a:off x="3256316" y="1076475"/>
            <a:ext cx="1718288" cy="60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a:endCxn id="17" idx="1"/>
          </p:cNvCxnSpPr>
          <p:nvPr/>
        </p:nvCxnSpPr>
        <p:spPr>
          <a:xfrm flipV="1">
            <a:off x="3256316" y="1409261"/>
            <a:ext cx="1732320" cy="276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a:endCxn id="18" idx="1"/>
          </p:cNvCxnSpPr>
          <p:nvPr/>
        </p:nvCxnSpPr>
        <p:spPr>
          <a:xfrm>
            <a:off x="3303643" y="1693284"/>
            <a:ext cx="1670961" cy="23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a:endCxn id="44" idx="1"/>
          </p:cNvCxnSpPr>
          <p:nvPr/>
        </p:nvCxnSpPr>
        <p:spPr>
          <a:xfrm>
            <a:off x="3256316" y="1686229"/>
            <a:ext cx="1731445" cy="389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p:cNvCxnSpPr>
            <a:endCxn id="19" idx="1"/>
          </p:cNvCxnSpPr>
          <p:nvPr/>
        </p:nvCxnSpPr>
        <p:spPr>
          <a:xfrm>
            <a:off x="3256316" y="1686229"/>
            <a:ext cx="1718288" cy="715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p:cNvCxnSpPr>
            <a:endCxn id="26" idx="1"/>
          </p:cNvCxnSpPr>
          <p:nvPr/>
        </p:nvCxnSpPr>
        <p:spPr>
          <a:xfrm>
            <a:off x="3256316" y="1686229"/>
            <a:ext cx="1736092" cy="1081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p:cNvCxnSpPr>
            <a:endCxn id="28" idx="1"/>
          </p:cNvCxnSpPr>
          <p:nvPr/>
        </p:nvCxnSpPr>
        <p:spPr>
          <a:xfrm>
            <a:off x="3256316" y="1686229"/>
            <a:ext cx="1709907" cy="1436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Google Shape;204;p23"/>
          <p:cNvSpPr/>
          <p:nvPr/>
        </p:nvSpPr>
        <p:spPr>
          <a:xfrm>
            <a:off x="8663775" y="4711266"/>
            <a:ext cx="367797"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13</a:t>
            </a:r>
            <a:endParaRPr sz="1200" b="1" dirty="0">
              <a:solidFill>
                <a:schemeClr val="accent4"/>
              </a:solidFill>
            </a:endParaRPr>
          </a:p>
        </p:txBody>
      </p:sp>
      <p:cxnSp>
        <p:nvCxnSpPr>
          <p:cNvPr id="41" name="Connecteur droit avec flèche 40"/>
          <p:cNvCxnSpPr>
            <a:endCxn id="43" idx="1"/>
          </p:cNvCxnSpPr>
          <p:nvPr/>
        </p:nvCxnSpPr>
        <p:spPr>
          <a:xfrm>
            <a:off x="3256316" y="1686229"/>
            <a:ext cx="1737187" cy="1772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a:off x="4993503" y="3304610"/>
            <a:ext cx="3473356" cy="307777"/>
          </a:xfrm>
          <a:prstGeom prst="rect">
            <a:avLst/>
          </a:prstGeom>
          <a:noFill/>
        </p:spPr>
        <p:txBody>
          <a:bodyPr wrap="square" rtlCol="0">
            <a:spAutoFit/>
          </a:bodyPr>
          <a:lstStyle/>
          <a:p>
            <a:r>
              <a:rPr lang="fr-FR" dirty="0"/>
              <a:t>Gérer  les demandes de création </a:t>
            </a:r>
          </a:p>
        </p:txBody>
      </p:sp>
      <p:sp>
        <p:nvSpPr>
          <p:cNvPr id="52" name="ZoneTexte 51"/>
          <p:cNvSpPr txBox="1"/>
          <p:nvPr/>
        </p:nvSpPr>
        <p:spPr>
          <a:xfrm>
            <a:off x="4987761" y="3620802"/>
            <a:ext cx="4056968" cy="307777"/>
          </a:xfrm>
          <a:prstGeom prst="rect">
            <a:avLst/>
          </a:prstGeom>
          <a:noFill/>
        </p:spPr>
        <p:txBody>
          <a:bodyPr wrap="square" rtlCol="0">
            <a:spAutoFit/>
          </a:bodyPr>
          <a:lstStyle/>
          <a:p>
            <a:r>
              <a:rPr lang="fr-FR" dirty="0"/>
              <a:t>Gérer  les demandes de modification </a:t>
            </a:r>
          </a:p>
        </p:txBody>
      </p:sp>
      <p:sp>
        <p:nvSpPr>
          <p:cNvPr id="54" name="ZoneTexte 53"/>
          <p:cNvSpPr txBox="1"/>
          <p:nvPr/>
        </p:nvSpPr>
        <p:spPr>
          <a:xfrm>
            <a:off x="5033505" y="3903021"/>
            <a:ext cx="4056968" cy="307777"/>
          </a:xfrm>
          <a:prstGeom prst="rect">
            <a:avLst/>
          </a:prstGeom>
          <a:noFill/>
        </p:spPr>
        <p:txBody>
          <a:bodyPr wrap="square" rtlCol="0">
            <a:spAutoFit/>
          </a:bodyPr>
          <a:lstStyle/>
          <a:p>
            <a:r>
              <a:rPr lang="fr-FR" dirty="0"/>
              <a:t>Consulter les tests</a:t>
            </a:r>
          </a:p>
        </p:txBody>
      </p:sp>
      <p:cxnSp>
        <p:nvCxnSpPr>
          <p:cNvPr id="56" name="Connecteur droit avec flèche 55"/>
          <p:cNvCxnSpPr>
            <a:endCxn id="52" idx="1"/>
          </p:cNvCxnSpPr>
          <p:nvPr/>
        </p:nvCxnSpPr>
        <p:spPr>
          <a:xfrm>
            <a:off x="3237087" y="1716432"/>
            <a:ext cx="1750674" cy="2058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p:cNvCxnSpPr>
            <a:endCxn id="54" idx="1"/>
          </p:cNvCxnSpPr>
          <p:nvPr/>
        </p:nvCxnSpPr>
        <p:spPr>
          <a:xfrm>
            <a:off x="3221002" y="1685500"/>
            <a:ext cx="1812503" cy="2371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Image 26">
            <a:extLst>
              <a:ext uri="{FF2B5EF4-FFF2-40B4-BE49-F238E27FC236}">
                <a16:creationId xmlns="" xmlns:a16="http://schemas.microsoft.com/office/drawing/2014/main" id="{9652E334-ACC7-1396-BE26-300A6B10C806}"/>
              </a:ext>
            </a:extLst>
          </p:cNvPr>
          <p:cNvPicPr>
            <a:picLocks noChangeAspect="1"/>
          </p:cNvPicPr>
          <p:nvPr/>
        </p:nvPicPr>
        <p:blipFill>
          <a:blip r:embed="rId3"/>
          <a:stretch>
            <a:fillRect/>
          </a:stretch>
        </p:blipFill>
        <p:spPr>
          <a:xfrm flipH="1">
            <a:off x="389802" y="725353"/>
            <a:ext cx="2204037" cy="2293933"/>
          </a:xfrm>
          <a:prstGeom prst="rect">
            <a:avLst/>
          </a:prstGeom>
        </p:spPr>
      </p:pic>
      <p:sp>
        <p:nvSpPr>
          <p:cNvPr id="29" name="ZoneTexte 28">
            <a:extLst>
              <a:ext uri="{FF2B5EF4-FFF2-40B4-BE49-F238E27FC236}">
                <a16:creationId xmlns="" xmlns:a16="http://schemas.microsoft.com/office/drawing/2014/main" id="{F8FBFA8B-3A54-6DAF-0E4B-F58C23A084D7}"/>
              </a:ext>
            </a:extLst>
          </p:cNvPr>
          <p:cNvSpPr txBox="1"/>
          <p:nvPr/>
        </p:nvSpPr>
        <p:spPr>
          <a:xfrm>
            <a:off x="596343" y="3232099"/>
            <a:ext cx="1459054" cy="307777"/>
          </a:xfrm>
          <a:prstGeom prst="rect">
            <a:avLst/>
          </a:prstGeom>
          <a:noFill/>
        </p:spPr>
        <p:txBody>
          <a:bodyPr wrap="none" rtlCol="0">
            <a:spAutoFit/>
          </a:bodyPr>
          <a:lstStyle/>
          <a:p>
            <a:r>
              <a:rPr lang="" b="1" dirty="0" smtClean="0"/>
              <a:t>Administrateur</a:t>
            </a:r>
            <a:endParaRPr lang="x-none" b="1" dirty="0"/>
          </a:p>
        </p:txBody>
      </p:sp>
      <p:graphicFrame>
        <p:nvGraphicFramePr>
          <p:cNvPr id="30" name="Diagramme 29"/>
          <p:cNvGraphicFramePr/>
          <p:nvPr>
            <p:extLst/>
          </p:nvPr>
        </p:nvGraphicFramePr>
        <p:xfrm>
          <a:off x="118415" y="138147"/>
          <a:ext cx="6315277" cy="4051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1" name="Groupe 30"/>
          <p:cNvGrpSpPr/>
          <p:nvPr/>
        </p:nvGrpSpPr>
        <p:grpSpPr>
          <a:xfrm>
            <a:off x="6221487" y="132508"/>
            <a:ext cx="1503270" cy="405181"/>
            <a:chOff x="4811235" y="0"/>
            <a:chExt cx="1503270" cy="405181"/>
          </a:xfrm>
        </p:grpSpPr>
        <p:sp>
          <p:nvSpPr>
            <p:cNvPr id="32" name="Chevron 31"/>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33"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grpSp>
        <p:nvGrpSpPr>
          <p:cNvPr id="34" name="Groupe 33"/>
          <p:cNvGrpSpPr/>
          <p:nvPr/>
        </p:nvGrpSpPr>
        <p:grpSpPr>
          <a:xfrm>
            <a:off x="7524000" y="125930"/>
            <a:ext cx="1503270" cy="405181"/>
            <a:chOff x="4811235" y="0"/>
            <a:chExt cx="1503270" cy="405181"/>
          </a:xfrm>
        </p:grpSpPr>
        <p:sp>
          <p:nvSpPr>
            <p:cNvPr id="35" name="Chevron 34"/>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36"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algn="ctr">
                <a:lnSpc>
                  <a:spcPts val="1496"/>
                </a:lnSpc>
              </a:pPr>
              <a:r>
                <a:rPr lang="en-US" sz="1000" dirty="0" smtClean="0">
                  <a:solidFill>
                    <a:schemeClr val="tx1"/>
                  </a:solidFill>
                  <a:latin typeface="Times New Roman" panose="02020603050405020304" pitchFamily="18" charset="0"/>
                  <a:cs typeface="Times New Roman" panose="02020603050405020304" pitchFamily="18" charset="0"/>
                </a:rPr>
                <a:t>Conclusion </a:t>
              </a:r>
              <a:r>
                <a:rPr lang="en-US" sz="1000" dirty="0">
                  <a:solidFill>
                    <a:schemeClr val="tx1"/>
                  </a:solidFill>
                  <a:latin typeface="Times New Roman" panose="02020603050405020304" pitchFamily="18" charset="0"/>
                  <a:cs typeface="Times New Roman" panose="02020603050405020304" pitchFamily="18" charset="0"/>
                </a:rPr>
                <a:t>et perspectives</a:t>
              </a:r>
            </a:p>
          </p:txBody>
        </p:sp>
      </p:grpSp>
      <p:sp>
        <p:nvSpPr>
          <p:cNvPr id="39" name="ZoneTexte 38"/>
          <p:cNvSpPr txBox="1"/>
          <p:nvPr/>
        </p:nvSpPr>
        <p:spPr>
          <a:xfrm>
            <a:off x="5013569" y="4208006"/>
            <a:ext cx="4056968" cy="307777"/>
          </a:xfrm>
          <a:prstGeom prst="rect">
            <a:avLst/>
          </a:prstGeom>
          <a:noFill/>
        </p:spPr>
        <p:txBody>
          <a:bodyPr wrap="square" rtlCol="0">
            <a:spAutoFit/>
          </a:bodyPr>
          <a:lstStyle/>
          <a:p>
            <a:r>
              <a:rPr lang="fr-FR" dirty="0"/>
              <a:t>Consulter les transactions de paiement </a:t>
            </a:r>
          </a:p>
        </p:txBody>
      </p:sp>
      <p:cxnSp>
        <p:nvCxnSpPr>
          <p:cNvPr id="37" name="Connecteur droit avec flèche 36"/>
          <p:cNvCxnSpPr>
            <a:endCxn id="39" idx="1"/>
          </p:cNvCxnSpPr>
          <p:nvPr/>
        </p:nvCxnSpPr>
        <p:spPr>
          <a:xfrm>
            <a:off x="3276053" y="1700688"/>
            <a:ext cx="1737516" cy="2661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ZoneTexte 59"/>
          <p:cNvSpPr txBox="1"/>
          <p:nvPr/>
        </p:nvSpPr>
        <p:spPr>
          <a:xfrm>
            <a:off x="5013569" y="4498951"/>
            <a:ext cx="3281814" cy="307777"/>
          </a:xfrm>
          <a:prstGeom prst="rect">
            <a:avLst/>
          </a:prstGeom>
          <a:noFill/>
        </p:spPr>
        <p:txBody>
          <a:bodyPr wrap="square" rtlCol="0">
            <a:spAutoFit/>
          </a:bodyPr>
          <a:lstStyle/>
          <a:p>
            <a:r>
              <a:rPr lang="fr-FR" kern="100" dirty="0" smtClean="0"/>
              <a:t>Vérifier les paiements </a:t>
            </a:r>
            <a:endParaRPr lang="fr-FR" sz="1200" kern="100" dirty="0">
              <a:latin typeface="Calibri" panose="020F0502020204030204" pitchFamily="34" charset="0"/>
              <a:ea typeface="Calibri" panose="020F0502020204030204" pitchFamily="34" charset="0"/>
              <a:cs typeface="Arial" panose="020B0604020202020204" pitchFamily="34" charset="0"/>
            </a:endParaRPr>
          </a:p>
        </p:txBody>
      </p:sp>
      <p:cxnSp>
        <p:nvCxnSpPr>
          <p:cNvPr id="61" name="Connecteur droit avec flèche 60"/>
          <p:cNvCxnSpPr>
            <a:endCxn id="60" idx="1"/>
          </p:cNvCxnSpPr>
          <p:nvPr/>
        </p:nvCxnSpPr>
        <p:spPr>
          <a:xfrm>
            <a:off x="3268451" y="1731075"/>
            <a:ext cx="1745118" cy="2921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ZoneTexte 61"/>
          <p:cNvSpPr txBox="1"/>
          <p:nvPr/>
        </p:nvSpPr>
        <p:spPr>
          <a:xfrm>
            <a:off x="5033505" y="4776674"/>
            <a:ext cx="3269805" cy="276999"/>
          </a:xfrm>
          <a:prstGeom prst="rect">
            <a:avLst/>
          </a:prstGeom>
          <a:noFill/>
        </p:spPr>
        <p:txBody>
          <a:bodyPr wrap="square" rtlCol="0">
            <a:spAutoFit/>
          </a:bodyPr>
          <a:lstStyle/>
          <a:p>
            <a:r>
              <a:rPr lang="fr-FR" sz="1200" kern="100" dirty="0"/>
              <a:t>Consulter les Statistiques </a:t>
            </a:r>
            <a:endParaRPr lang="fr-FR" sz="1100" kern="100" dirty="0">
              <a:latin typeface="Calibri" panose="020F0502020204030204" pitchFamily="34" charset="0"/>
              <a:ea typeface="Calibri" panose="020F0502020204030204" pitchFamily="34" charset="0"/>
              <a:cs typeface="Arial" panose="020B0604020202020204" pitchFamily="34" charset="0"/>
            </a:endParaRPr>
          </a:p>
        </p:txBody>
      </p:sp>
      <p:cxnSp>
        <p:nvCxnSpPr>
          <p:cNvPr id="63" name="Connecteur droit avec flèche 62"/>
          <p:cNvCxnSpPr>
            <a:endCxn id="62" idx="1"/>
          </p:cNvCxnSpPr>
          <p:nvPr/>
        </p:nvCxnSpPr>
        <p:spPr>
          <a:xfrm>
            <a:off x="3268126" y="1731075"/>
            <a:ext cx="1765379" cy="3184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20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1000"/>
                                        <p:tgtEl>
                                          <p:spTgt spid="40"/>
                                        </p:tgtEl>
                                      </p:cBhvr>
                                    </p:animEffect>
                                    <p:anim calcmode="lin" valueType="num">
                                      <p:cBhvr>
                                        <p:cTn id="25" dur="1000" fill="hold"/>
                                        <p:tgtEl>
                                          <p:spTgt spid="40"/>
                                        </p:tgtEl>
                                        <p:attrNameLst>
                                          <p:attrName>ppt_x</p:attrName>
                                        </p:attrNameLst>
                                      </p:cBhvr>
                                      <p:tavLst>
                                        <p:tav tm="0">
                                          <p:val>
                                            <p:strVal val="#ppt_x"/>
                                          </p:val>
                                        </p:tav>
                                        <p:tav tm="100000">
                                          <p:val>
                                            <p:strVal val="#ppt_x"/>
                                          </p:val>
                                        </p:tav>
                                      </p:tavLst>
                                    </p:anim>
                                    <p:anim calcmode="lin" valueType="num">
                                      <p:cBhvr>
                                        <p:cTn id="2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1000"/>
                                        <p:tgtEl>
                                          <p:spTgt spid="47"/>
                                        </p:tgtEl>
                                      </p:cBhvr>
                                    </p:animEffect>
                                    <p:anim calcmode="lin" valueType="num">
                                      <p:cBhvr>
                                        <p:cTn id="37" dur="1000" fill="hold"/>
                                        <p:tgtEl>
                                          <p:spTgt spid="47"/>
                                        </p:tgtEl>
                                        <p:attrNameLst>
                                          <p:attrName>ppt_x</p:attrName>
                                        </p:attrNameLst>
                                      </p:cBhvr>
                                      <p:tavLst>
                                        <p:tav tm="0">
                                          <p:val>
                                            <p:strVal val="#ppt_x"/>
                                          </p:val>
                                        </p:tav>
                                        <p:tav tm="100000">
                                          <p:val>
                                            <p:strVal val="#ppt_x"/>
                                          </p:val>
                                        </p:tav>
                                      </p:tavLst>
                                    </p:anim>
                                    <p:anim calcmode="lin" valueType="num">
                                      <p:cBhvr>
                                        <p:cTn id="38"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1000"/>
                                        <p:tgtEl>
                                          <p:spTgt spid="49"/>
                                        </p:tgtEl>
                                      </p:cBhvr>
                                    </p:animEffect>
                                    <p:anim calcmode="lin" valueType="num">
                                      <p:cBhvr>
                                        <p:cTn id="49" dur="1000" fill="hold"/>
                                        <p:tgtEl>
                                          <p:spTgt spid="49"/>
                                        </p:tgtEl>
                                        <p:attrNameLst>
                                          <p:attrName>ppt_x</p:attrName>
                                        </p:attrNameLst>
                                      </p:cBhvr>
                                      <p:tavLst>
                                        <p:tav tm="0">
                                          <p:val>
                                            <p:strVal val="#ppt_x"/>
                                          </p:val>
                                        </p:tav>
                                        <p:tav tm="100000">
                                          <p:val>
                                            <p:strVal val="#ppt_x"/>
                                          </p:val>
                                        </p:tav>
                                      </p:tavLst>
                                    </p:anim>
                                    <p:anim calcmode="lin" valueType="num">
                                      <p:cBhvr>
                                        <p:cTn id="50"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1000"/>
                                        <p:tgtEl>
                                          <p:spTgt spid="18"/>
                                        </p:tgtEl>
                                      </p:cBhvr>
                                    </p:animEffect>
                                    <p:anim calcmode="lin" valueType="num">
                                      <p:cBhvr>
                                        <p:cTn id="56" dur="1000" fill="hold"/>
                                        <p:tgtEl>
                                          <p:spTgt spid="18"/>
                                        </p:tgtEl>
                                        <p:attrNameLst>
                                          <p:attrName>ppt_x</p:attrName>
                                        </p:attrNameLst>
                                      </p:cBhvr>
                                      <p:tavLst>
                                        <p:tav tm="0">
                                          <p:val>
                                            <p:strVal val="#ppt_x"/>
                                          </p:val>
                                        </p:tav>
                                        <p:tav tm="100000">
                                          <p:val>
                                            <p:strVal val="#ppt_x"/>
                                          </p:val>
                                        </p:tav>
                                      </p:tavLst>
                                    </p:anim>
                                    <p:anim calcmode="lin" valueType="num">
                                      <p:cBhvr>
                                        <p:cTn id="57" dur="1000" fill="hold"/>
                                        <p:tgtEl>
                                          <p:spTgt spid="18"/>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1000"/>
                                        <p:tgtEl>
                                          <p:spTgt spid="51"/>
                                        </p:tgtEl>
                                      </p:cBhvr>
                                    </p:animEffect>
                                    <p:anim calcmode="lin" valueType="num">
                                      <p:cBhvr>
                                        <p:cTn id="61" dur="1000" fill="hold"/>
                                        <p:tgtEl>
                                          <p:spTgt spid="51"/>
                                        </p:tgtEl>
                                        <p:attrNameLst>
                                          <p:attrName>ppt_x</p:attrName>
                                        </p:attrNameLst>
                                      </p:cBhvr>
                                      <p:tavLst>
                                        <p:tav tm="0">
                                          <p:val>
                                            <p:strVal val="#ppt_x"/>
                                          </p:val>
                                        </p:tav>
                                        <p:tav tm="100000">
                                          <p:val>
                                            <p:strVal val="#ppt_x"/>
                                          </p:val>
                                        </p:tav>
                                      </p:tavLst>
                                    </p:anim>
                                    <p:anim calcmode="lin" valueType="num">
                                      <p:cBhvr>
                                        <p:cTn id="62"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1000"/>
                                        <p:tgtEl>
                                          <p:spTgt spid="44"/>
                                        </p:tgtEl>
                                      </p:cBhvr>
                                    </p:animEffect>
                                    <p:anim calcmode="lin" valueType="num">
                                      <p:cBhvr>
                                        <p:cTn id="68" dur="1000" fill="hold"/>
                                        <p:tgtEl>
                                          <p:spTgt spid="44"/>
                                        </p:tgtEl>
                                        <p:attrNameLst>
                                          <p:attrName>ppt_x</p:attrName>
                                        </p:attrNameLst>
                                      </p:cBhvr>
                                      <p:tavLst>
                                        <p:tav tm="0">
                                          <p:val>
                                            <p:strVal val="#ppt_x"/>
                                          </p:val>
                                        </p:tav>
                                        <p:tav tm="100000">
                                          <p:val>
                                            <p:strVal val="#ppt_x"/>
                                          </p:val>
                                        </p:tav>
                                      </p:tavLst>
                                    </p:anim>
                                    <p:anim calcmode="lin" valueType="num">
                                      <p:cBhvr>
                                        <p:cTn id="69" dur="1000" fill="hold"/>
                                        <p:tgtEl>
                                          <p:spTgt spid="44"/>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1000"/>
                                        <p:tgtEl>
                                          <p:spTgt spid="53"/>
                                        </p:tgtEl>
                                      </p:cBhvr>
                                    </p:animEffect>
                                    <p:anim calcmode="lin" valueType="num">
                                      <p:cBhvr>
                                        <p:cTn id="73" dur="1000" fill="hold"/>
                                        <p:tgtEl>
                                          <p:spTgt spid="53"/>
                                        </p:tgtEl>
                                        <p:attrNameLst>
                                          <p:attrName>ppt_x</p:attrName>
                                        </p:attrNameLst>
                                      </p:cBhvr>
                                      <p:tavLst>
                                        <p:tav tm="0">
                                          <p:val>
                                            <p:strVal val="#ppt_x"/>
                                          </p:val>
                                        </p:tav>
                                        <p:tav tm="100000">
                                          <p:val>
                                            <p:strVal val="#ppt_x"/>
                                          </p:val>
                                        </p:tav>
                                      </p:tavLst>
                                    </p:anim>
                                    <p:anim calcmode="lin" valueType="num">
                                      <p:cBhvr>
                                        <p:cTn id="7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1000"/>
                                        <p:tgtEl>
                                          <p:spTgt spid="19"/>
                                        </p:tgtEl>
                                      </p:cBhvr>
                                    </p:animEffect>
                                    <p:anim calcmode="lin" valueType="num">
                                      <p:cBhvr>
                                        <p:cTn id="80" dur="1000" fill="hold"/>
                                        <p:tgtEl>
                                          <p:spTgt spid="19"/>
                                        </p:tgtEl>
                                        <p:attrNameLst>
                                          <p:attrName>ppt_x</p:attrName>
                                        </p:attrNameLst>
                                      </p:cBhvr>
                                      <p:tavLst>
                                        <p:tav tm="0">
                                          <p:val>
                                            <p:strVal val="#ppt_x"/>
                                          </p:val>
                                        </p:tav>
                                        <p:tav tm="100000">
                                          <p:val>
                                            <p:strVal val="#ppt_x"/>
                                          </p:val>
                                        </p:tav>
                                      </p:tavLst>
                                    </p:anim>
                                    <p:anim calcmode="lin" valueType="num">
                                      <p:cBhvr>
                                        <p:cTn id="81" dur="1000" fill="hold"/>
                                        <p:tgtEl>
                                          <p:spTgt spid="19"/>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1000"/>
                                        <p:tgtEl>
                                          <p:spTgt spid="55"/>
                                        </p:tgtEl>
                                      </p:cBhvr>
                                    </p:animEffect>
                                    <p:anim calcmode="lin" valueType="num">
                                      <p:cBhvr>
                                        <p:cTn id="85" dur="1000" fill="hold"/>
                                        <p:tgtEl>
                                          <p:spTgt spid="55"/>
                                        </p:tgtEl>
                                        <p:attrNameLst>
                                          <p:attrName>ppt_x</p:attrName>
                                        </p:attrNameLst>
                                      </p:cBhvr>
                                      <p:tavLst>
                                        <p:tav tm="0">
                                          <p:val>
                                            <p:strVal val="#ppt_x"/>
                                          </p:val>
                                        </p:tav>
                                        <p:tav tm="100000">
                                          <p:val>
                                            <p:strVal val="#ppt_x"/>
                                          </p:val>
                                        </p:tav>
                                      </p:tavLst>
                                    </p:anim>
                                    <p:anim calcmode="lin" valueType="num">
                                      <p:cBhvr>
                                        <p:cTn id="8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1000"/>
                                        <p:tgtEl>
                                          <p:spTgt spid="26"/>
                                        </p:tgtEl>
                                      </p:cBhvr>
                                    </p:animEffect>
                                    <p:anim calcmode="lin" valueType="num">
                                      <p:cBhvr>
                                        <p:cTn id="92" dur="1000" fill="hold"/>
                                        <p:tgtEl>
                                          <p:spTgt spid="26"/>
                                        </p:tgtEl>
                                        <p:attrNameLst>
                                          <p:attrName>ppt_x</p:attrName>
                                        </p:attrNameLst>
                                      </p:cBhvr>
                                      <p:tavLst>
                                        <p:tav tm="0">
                                          <p:val>
                                            <p:strVal val="#ppt_x"/>
                                          </p:val>
                                        </p:tav>
                                        <p:tav tm="100000">
                                          <p:val>
                                            <p:strVal val="#ppt_x"/>
                                          </p:val>
                                        </p:tav>
                                      </p:tavLst>
                                    </p:anim>
                                    <p:anim calcmode="lin" valueType="num">
                                      <p:cBhvr>
                                        <p:cTn id="93" dur="1000" fill="hold"/>
                                        <p:tgtEl>
                                          <p:spTgt spid="26"/>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fade">
                                      <p:cBhvr>
                                        <p:cTn id="96" dur="1000"/>
                                        <p:tgtEl>
                                          <p:spTgt spid="57"/>
                                        </p:tgtEl>
                                      </p:cBhvr>
                                    </p:animEffect>
                                    <p:anim calcmode="lin" valueType="num">
                                      <p:cBhvr>
                                        <p:cTn id="97" dur="1000" fill="hold"/>
                                        <p:tgtEl>
                                          <p:spTgt spid="57"/>
                                        </p:tgtEl>
                                        <p:attrNameLst>
                                          <p:attrName>ppt_x</p:attrName>
                                        </p:attrNameLst>
                                      </p:cBhvr>
                                      <p:tavLst>
                                        <p:tav tm="0">
                                          <p:val>
                                            <p:strVal val="#ppt_x"/>
                                          </p:val>
                                        </p:tav>
                                        <p:tav tm="100000">
                                          <p:val>
                                            <p:strVal val="#ppt_x"/>
                                          </p:val>
                                        </p:tav>
                                      </p:tavLst>
                                    </p:anim>
                                    <p:anim calcmode="lin" valueType="num">
                                      <p:cBhvr>
                                        <p:cTn id="98"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1000"/>
                                        <p:tgtEl>
                                          <p:spTgt spid="28"/>
                                        </p:tgtEl>
                                      </p:cBhvr>
                                    </p:animEffect>
                                    <p:anim calcmode="lin" valueType="num">
                                      <p:cBhvr>
                                        <p:cTn id="104" dur="1000" fill="hold"/>
                                        <p:tgtEl>
                                          <p:spTgt spid="28"/>
                                        </p:tgtEl>
                                        <p:attrNameLst>
                                          <p:attrName>ppt_x</p:attrName>
                                        </p:attrNameLst>
                                      </p:cBhvr>
                                      <p:tavLst>
                                        <p:tav tm="0">
                                          <p:val>
                                            <p:strVal val="#ppt_x"/>
                                          </p:val>
                                        </p:tav>
                                        <p:tav tm="100000">
                                          <p:val>
                                            <p:strVal val="#ppt_x"/>
                                          </p:val>
                                        </p:tav>
                                      </p:tavLst>
                                    </p:anim>
                                    <p:anim calcmode="lin" valueType="num">
                                      <p:cBhvr>
                                        <p:cTn id="105" dur="1000" fill="hold"/>
                                        <p:tgtEl>
                                          <p:spTgt spid="28"/>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1000"/>
                                        <p:tgtEl>
                                          <p:spTgt spid="59"/>
                                        </p:tgtEl>
                                      </p:cBhvr>
                                    </p:animEffect>
                                    <p:anim calcmode="lin" valueType="num">
                                      <p:cBhvr>
                                        <p:cTn id="109" dur="1000" fill="hold"/>
                                        <p:tgtEl>
                                          <p:spTgt spid="59"/>
                                        </p:tgtEl>
                                        <p:attrNameLst>
                                          <p:attrName>ppt_x</p:attrName>
                                        </p:attrNameLst>
                                      </p:cBhvr>
                                      <p:tavLst>
                                        <p:tav tm="0">
                                          <p:val>
                                            <p:strVal val="#ppt_x"/>
                                          </p:val>
                                        </p:tav>
                                        <p:tav tm="100000">
                                          <p:val>
                                            <p:strVal val="#ppt_x"/>
                                          </p:val>
                                        </p:tav>
                                      </p:tavLst>
                                    </p:anim>
                                    <p:anim calcmode="lin" valueType="num">
                                      <p:cBhvr>
                                        <p:cTn id="110"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fade">
                                      <p:cBhvr>
                                        <p:cTn id="115" dur="1000"/>
                                        <p:tgtEl>
                                          <p:spTgt spid="43"/>
                                        </p:tgtEl>
                                      </p:cBhvr>
                                    </p:animEffect>
                                    <p:anim calcmode="lin" valueType="num">
                                      <p:cBhvr>
                                        <p:cTn id="116" dur="1000" fill="hold"/>
                                        <p:tgtEl>
                                          <p:spTgt spid="43"/>
                                        </p:tgtEl>
                                        <p:attrNameLst>
                                          <p:attrName>ppt_x</p:attrName>
                                        </p:attrNameLst>
                                      </p:cBhvr>
                                      <p:tavLst>
                                        <p:tav tm="0">
                                          <p:val>
                                            <p:strVal val="#ppt_x"/>
                                          </p:val>
                                        </p:tav>
                                        <p:tav tm="100000">
                                          <p:val>
                                            <p:strVal val="#ppt_x"/>
                                          </p:val>
                                        </p:tav>
                                      </p:tavLst>
                                    </p:anim>
                                    <p:anim calcmode="lin" valueType="num">
                                      <p:cBhvr>
                                        <p:cTn id="117" dur="1000" fill="hold"/>
                                        <p:tgtEl>
                                          <p:spTgt spid="43"/>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fade">
                                      <p:cBhvr>
                                        <p:cTn id="120" dur="1000"/>
                                        <p:tgtEl>
                                          <p:spTgt spid="41"/>
                                        </p:tgtEl>
                                      </p:cBhvr>
                                    </p:animEffect>
                                    <p:anim calcmode="lin" valueType="num">
                                      <p:cBhvr>
                                        <p:cTn id="121" dur="1000" fill="hold"/>
                                        <p:tgtEl>
                                          <p:spTgt spid="41"/>
                                        </p:tgtEl>
                                        <p:attrNameLst>
                                          <p:attrName>ppt_x</p:attrName>
                                        </p:attrNameLst>
                                      </p:cBhvr>
                                      <p:tavLst>
                                        <p:tav tm="0">
                                          <p:val>
                                            <p:strVal val="#ppt_x"/>
                                          </p:val>
                                        </p:tav>
                                        <p:tav tm="100000">
                                          <p:val>
                                            <p:strVal val="#ppt_x"/>
                                          </p:val>
                                        </p:tav>
                                      </p:tavLst>
                                    </p:anim>
                                    <p:anim calcmode="lin" valueType="num">
                                      <p:cBhvr>
                                        <p:cTn id="122"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1000"/>
                                        <p:tgtEl>
                                          <p:spTgt spid="52"/>
                                        </p:tgtEl>
                                      </p:cBhvr>
                                    </p:animEffect>
                                    <p:anim calcmode="lin" valueType="num">
                                      <p:cBhvr>
                                        <p:cTn id="128" dur="1000" fill="hold"/>
                                        <p:tgtEl>
                                          <p:spTgt spid="52"/>
                                        </p:tgtEl>
                                        <p:attrNameLst>
                                          <p:attrName>ppt_x</p:attrName>
                                        </p:attrNameLst>
                                      </p:cBhvr>
                                      <p:tavLst>
                                        <p:tav tm="0">
                                          <p:val>
                                            <p:strVal val="#ppt_x"/>
                                          </p:val>
                                        </p:tav>
                                        <p:tav tm="100000">
                                          <p:val>
                                            <p:strVal val="#ppt_x"/>
                                          </p:val>
                                        </p:tav>
                                      </p:tavLst>
                                    </p:anim>
                                    <p:anim calcmode="lin" valueType="num">
                                      <p:cBhvr>
                                        <p:cTn id="129" dur="1000" fill="hold"/>
                                        <p:tgtEl>
                                          <p:spTgt spid="52"/>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1000"/>
                                        <p:tgtEl>
                                          <p:spTgt spid="56"/>
                                        </p:tgtEl>
                                      </p:cBhvr>
                                    </p:animEffect>
                                    <p:anim calcmode="lin" valueType="num">
                                      <p:cBhvr>
                                        <p:cTn id="133" dur="1000" fill="hold"/>
                                        <p:tgtEl>
                                          <p:spTgt spid="56"/>
                                        </p:tgtEl>
                                        <p:attrNameLst>
                                          <p:attrName>ppt_x</p:attrName>
                                        </p:attrNameLst>
                                      </p:cBhvr>
                                      <p:tavLst>
                                        <p:tav tm="0">
                                          <p:val>
                                            <p:strVal val="#ppt_x"/>
                                          </p:val>
                                        </p:tav>
                                        <p:tav tm="100000">
                                          <p:val>
                                            <p:strVal val="#ppt_x"/>
                                          </p:val>
                                        </p:tav>
                                      </p:tavLst>
                                    </p:anim>
                                    <p:anim calcmode="lin" valueType="num">
                                      <p:cBhvr>
                                        <p:cTn id="134"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grpId="0" nodeType="clickEffect">
                                  <p:stCondLst>
                                    <p:cond delay="0"/>
                                  </p:stCondLst>
                                  <p:childTnLst>
                                    <p:set>
                                      <p:cBhvr>
                                        <p:cTn id="138" dur="1" fill="hold">
                                          <p:stCondLst>
                                            <p:cond delay="0"/>
                                          </p:stCondLst>
                                        </p:cTn>
                                        <p:tgtEl>
                                          <p:spTgt spid="54"/>
                                        </p:tgtEl>
                                        <p:attrNameLst>
                                          <p:attrName>style.visibility</p:attrName>
                                        </p:attrNameLst>
                                      </p:cBhvr>
                                      <p:to>
                                        <p:strVal val="visible"/>
                                      </p:to>
                                    </p:set>
                                    <p:animEffect transition="in" filter="fade">
                                      <p:cBhvr>
                                        <p:cTn id="139" dur="1000"/>
                                        <p:tgtEl>
                                          <p:spTgt spid="54"/>
                                        </p:tgtEl>
                                      </p:cBhvr>
                                    </p:animEffect>
                                    <p:anim calcmode="lin" valueType="num">
                                      <p:cBhvr>
                                        <p:cTn id="140" dur="1000" fill="hold"/>
                                        <p:tgtEl>
                                          <p:spTgt spid="54"/>
                                        </p:tgtEl>
                                        <p:attrNameLst>
                                          <p:attrName>ppt_x</p:attrName>
                                        </p:attrNameLst>
                                      </p:cBhvr>
                                      <p:tavLst>
                                        <p:tav tm="0">
                                          <p:val>
                                            <p:strVal val="#ppt_x"/>
                                          </p:val>
                                        </p:tav>
                                        <p:tav tm="100000">
                                          <p:val>
                                            <p:strVal val="#ppt_x"/>
                                          </p:val>
                                        </p:tav>
                                      </p:tavLst>
                                    </p:anim>
                                    <p:anim calcmode="lin" valueType="num">
                                      <p:cBhvr>
                                        <p:cTn id="141" dur="1000" fill="hold"/>
                                        <p:tgtEl>
                                          <p:spTgt spid="54"/>
                                        </p:tgtEl>
                                        <p:attrNameLst>
                                          <p:attrName>ppt_y</p:attrName>
                                        </p:attrNameLst>
                                      </p:cBhvr>
                                      <p:tavLst>
                                        <p:tav tm="0">
                                          <p:val>
                                            <p:strVal val="#ppt_y+.1"/>
                                          </p:val>
                                        </p:tav>
                                        <p:tav tm="100000">
                                          <p:val>
                                            <p:strVal val="#ppt_y"/>
                                          </p:val>
                                        </p:tav>
                                      </p:tavLst>
                                    </p:anim>
                                  </p:childTnLst>
                                </p:cTn>
                              </p:par>
                              <p:par>
                                <p:cTn id="142" presetID="42" presetClass="entr" presetSubtype="0" fill="hold" nodeType="with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1000"/>
                                        <p:tgtEl>
                                          <p:spTgt spid="58"/>
                                        </p:tgtEl>
                                      </p:cBhvr>
                                    </p:animEffect>
                                    <p:anim calcmode="lin" valueType="num">
                                      <p:cBhvr>
                                        <p:cTn id="145" dur="1000" fill="hold"/>
                                        <p:tgtEl>
                                          <p:spTgt spid="58"/>
                                        </p:tgtEl>
                                        <p:attrNameLst>
                                          <p:attrName>ppt_x</p:attrName>
                                        </p:attrNameLst>
                                      </p:cBhvr>
                                      <p:tavLst>
                                        <p:tav tm="0">
                                          <p:val>
                                            <p:strVal val="#ppt_x"/>
                                          </p:val>
                                        </p:tav>
                                        <p:tav tm="100000">
                                          <p:val>
                                            <p:strVal val="#ppt_x"/>
                                          </p:val>
                                        </p:tav>
                                      </p:tavLst>
                                    </p:anim>
                                    <p:anim calcmode="lin" valueType="num">
                                      <p:cBhvr>
                                        <p:cTn id="14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grpId="0" nodeType="clickEffect">
                                  <p:stCondLst>
                                    <p:cond delay="0"/>
                                  </p:stCondLst>
                                  <p:childTnLst>
                                    <p:set>
                                      <p:cBhvr>
                                        <p:cTn id="150" dur="1" fill="hold">
                                          <p:stCondLst>
                                            <p:cond delay="0"/>
                                          </p:stCondLst>
                                        </p:cTn>
                                        <p:tgtEl>
                                          <p:spTgt spid="39"/>
                                        </p:tgtEl>
                                        <p:attrNameLst>
                                          <p:attrName>style.visibility</p:attrName>
                                        </p:attrNameLst>
                                      </p:cBhvr>
                                      <p:to>
                                        <p:strVal val="visible"/>
                                      </p:to>
                                    </p:set>
                                    <p:animEffect transition="in" filter="fade">
                                      <p:cBhvr>
                                        <p:cTn id="151" dur="1000"/>
                                        <p:tgtEl>
                                          <p:spTgt spid="39"/>
                                        </p:tgtEl>
                                      </p:cBhvr>
                                    </p:animEffect>
                                    <p:anim calcmode="lin" valueType="num">
                                      <p:cBhvr>
                                        <p:cTn id="152" dur="1000" fill="hold"/>
                                        <p:tgtEl>
                                          <p:spTgt spid="39"/>
                                        </p:tgtEl>
                                        <p:attrNameLst>
                                          <p:attrName>ppt_x</p:attrName>
                                        </p:attrNameLst>
                                      </p:cBhvr>
                                      <p:tavLst>
                                        <p:tav tm="0">
                                          <p:val>
                                            <p:strVal val="#ppt_x"/>
                                          </p:val>
                                        </p:tav>
                                        <p:tav tm="100000">
                                          <p:val>
                                            <p:strVal val="#ppt_x"/>
                                          </p:val>
                                        </p:tav>
                                      </p:tavLst>
                                    </p:anim>
                                    <p:anim calcmode="lin" valueType="num">
                                      <p:cBhvr>
                                        <p:cTn id="153" dur="1000" fill="hold"/>
                                        <p:tgtEl>
                                          <p:spTgt spid="39"/>
                                        </p:tgtEl>
                                        <p:attrNameLst>
                                          <p:attrName>ppt_y</p:attrName>
                                        </p:attrNameLst>
                                      </p:cBhvr>
                                      <p:tavLst>
                                        <p:tav tm="0">
                                          <p:val>
                                            <p:strVal val="#ppt_y+.1"/>
                                          </p:val>
                                        </p:tav>
                                        <p:tav tm="100000">
                                          <p:val>
                                            <p:strVal val="#ppt_y"/>
                                          </p:val>
                                        </p:tav>
                                      </p:tavLst>
                                    </p:anim>
                                  </p:childTnLst>
                                </p:cTn>
                              </p:par>
                              <p:par>
                                <p:cTn id="154" presetID="42" presetClass="entr" presetSubtype="0" fill="hold" nodeType="withEffect">
                                  <p:stCondLst>
                                    <p:cond delay="0"/>
                                  </p:stCondLst>
                                  <p:childTnLst>
                                    <p:set>
                                      <p:cBhvr>
                                        <p:cTn id="155" dur="1" fill="hold">
                                          <p:stCondLst>
                                            <p:cond delay="0"/>
                                          </p:stCondLst>
                                        </p:cTn>
                                        <p:tgtEl>
                                          <p:spTgt spid="37"/>
                                        </p:tgtEl>
                                        <p:attrNameLst>
                                          <p:attrName>style.visibility</p:attrName>
                                        </p:attrNameLst>
                                      </p:cBhvr>
                                      <p:to>
                                        <p:strVal val="visible"/>
                                      </p:to>
                                    </p:set>
                                    <p:animEffect transition="in" filter="fade">
                                      <p:cBhvr>
                                        <p:cTn id="156" dur="1000"/>
                                        <p:tgtEl>
                                          <p:spTgt spid="37"/>
                                        </p:tgtEl>
                                      </p:cBhvr>
                                    </p:animEffect>
                                    <p:anim calcmode="lin" valueType="num">
                                      <p:cBhvr>
                                        <p:cTn id="157" dur="1000" fill="hold"/>
                                        <p:tgtEl>
                                          <p:spTgt spid="37"/>
                                        </p:tgtEl>
                                        <p:attrNameLst>
                                          <p:attrName>ppt_x</p:attrName>
                                        </p:attrNameLst>
                                      </p:cBhvr>
                                      <p:tavLst>
                                        <p:tav tm="0">
                                          <p:val>
                                            <p:strVal val="#ppt_x"/>
                                          </p:val>
                                        </p:tav>
                                        <p:tav tm="100000">
                                          <p:val>
                                            <p:strVal val="#ppt_x"/>
                                          </p:val>
                                        </p:tav>
                                      </p:tavLst>
                                    </p:anim>
                                    <p:anim calcmode="lin" valueType="num">
                                      <p:cBhvr>
                                        <p:cTn id="15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42" presetClass="entr" presetSubtype="0" fill="hold" grpId="0" nodeType="click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1000"/>
                                        <p:tgtEl>
                                          <p:spTgt spid="60"/>
                                        </p:tgtEl>
                                      </p:cBhvr>
                                    </p:animEffect>
                                    <p:anim calcmode="lin" valueType="num">
                                      <p:cBhvr>
                                        <p:cTn id="164" dur="1000" fill="hold"/>
                                        <p:tgtEl>
                                          <p:spTgt spid="60"/>
                                        </p:tgtEl>
                                        <p:attrNameLst>
                                          <p:attrName>ppt_x</p:attrName>
                                        </p:attrNameLst>
                                      </p:cBhvr>
                                      <p:tavLst>
                                        <p:tav tm="0">
                                          <p:val>
                                            <p:strVal val="#ppt_x"/>
                                          </p:val>
                                        </p:tav>
                                        <p:tav tm="100000">
                                          <p:val>
                                            <p:strVal val="#ppt_x"/>
                                          </p:val>
                                        </p:tav>
                                      </p:tavLst>
                                    </p:anim>
                                    <p:anim calcmode="lin" valueType="num">
                                      <p:cBhvr>
                                        <p:cTn id="165" dur="1000" fill="hold"/>
                                        <p:tgtEl>
                                          <p:spTgt spid="60"/>
                                        </p:tgtEl>
                                        <p:attrNameLst>
                                          <p:attrName>ppt_y</p:attrName>
                                        </p:attrNameLst>
                                      </p:cBhvr>
                                      <p:tavLst>
                                        <p:tav tm="0">
                                          <p:val>
                                            <p:strVal val="#ppt_y+.1"/>
                                          </p:val>
                                        </p:tav>
                                        <p:tav tm="100000">
                                          <p:val>
                                            <p:strVal val="#ppt_y"/>
                                          </p:val>
                                        </p:tav>
                                      </p:tavLst>
                                    </p:anim>
                                  </p:childTnLst>
                                </p:cTn>
                              </p:par>
                              <p:par>
                                <p:cTn id="166" presetID="42" presetClass="entr" presetSubtype="0" fill="hold" nodeType="withEffect">
                                  <p:stCondLst>
                                    <p:cond delay="0"/>
                                  </p:stCondLst>
                                  <p:childTnLst>
                                    <p:set>
                                      <p:cBhvr>
                                        <p:cTn id="167" dur="1" fill="hold">
                                          <p:stCondLst>
                                            <p:cond delay="0"/>
                                          </p:stCondLst>
                                        </p:cTn>
                                        <p:tgtEl>
                                          <p:spTgt spid="61"/>
                                        </p:tgtEl>
                                        <p:attrNameLst>
                                          <p:attrName>style.visibility</p:attrName>
                                        </p:attrNameLst>
                                      </p:cBhvr>
                                      <p:to>
                                        <p:strVal val="visible"/>
                                      </p:to>
                                    </p:set>
                                    <p:animEffect transition="in" filter="fade">
                                      <p:cBhvr>
                                        <p:cTn id="168" dur="1000"/>
                                        <p:tgtEl>
                                          <p:spTgt spid="61"/>
                                        </p:tgtEl>
                                      </p:cBhvr>
                                    </p:animEffect>
                                    <p:anim calcmode="lin" valueType="num">
                                      <p:cBhvr>
                                        <p:cTn id="169" dur="1000" fill="hold"/>
                                        <p:tgtEl>
                                          <p:spTgt spid="61"/>
                                        </p:tgtEl>
                                        <p:attrNameLst>
                                          <p:attrName>ppt_x</p:attrName>
                                        </p:attrNameLst>
                                      </p:cBhvr>
                                      <p:tavLst>
                                        <p:tav tm="0">
                                          <p:val>
                                            <p:strVal val="#ppt_x"/>
                                          </p:val>
                                        </p:tav>
                                        <p:tav tm="100000">
                                          <p:val>
                                            <p:strVal val="#ppt_x"/>
                                          </p:val>
                                        </p:tav>
                                      </p:tavLst>
                                    </p:anim>
                                    <p:anim calcmode="lin" valueType="num">
                                      <p:cBhvr>
                                        <p:cTn id="170"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63"/>
                                        </p:tgtEl>
                                        <p:attrNameLst>
                                          <p:attrName>style.visibility</p:attrName>
                                        </p:attrNameLst>
                                      </p:cBhvr>
                                      <p:to>
                                        <p:strVal val="visible"/>
                                      </p:to>
                                    </p:set>
                                    <p:animEffect transition="in" filter="fade">
                                      <p:cBhvr>
                                        <p:cTn id="175" dur="1000"/>
                                        <p:tgtEl>
                                          <p:spTgt spid="63"/>
                                        </p:tgtEl>
                                      </p:cBhvr>
                                    </p:animEffect>
                                    <p:anim calcmode="lin" valueType="num">
                                      <p:cBhvr>
                                        <p:cTn id="176" dur="1000" fill="hold"/>
                                        <p:tgtEl>
                                          <p:spTgt spid="63"/>
                                        </p:tgtEl>
                                        <p:attrNameLst>
                                          <p:attrName>ppt_x</p:attrName>
                                        </p:attrNameLst>
                                      </p:cBhvr>
                                      <p:tavLst>
                                        <p:tav tm="0">
                                          <p:val>
                                            <p:strVal val="#ppt_x"/>
                                          </p:val>
                                        </p:tav>
                                        <p:tav tm="100000">
                                          <p:val>
                                            <p:strVal val="#ppt_x"/>
                                          </p:val>
                                        </p:tav>
                                      </p:tavLst>
                                    </p:anim>
                                    <p:anim calcmode="lin" valueType="num">
                                      <p:cBhvr>
                                        <p:cTn id="177" dur="1000" fill="hold"/>
                                        <p:tgtEl>
                                          <p:spTgt spid="63"/>
                                        </p:tgtEl>
                                        <p:attrNameLst>
                                          <p:attrName>ppt_y</p:attrName>
                                        </p:attrNameLst>
                                      </p:cBhvr>
                                      <p:tavLst>
                                        <p:tav tm="0">
                                          <p:val>
                                            <p:strVal val="#ppt_y+.1"/>
                                          </p:val>
                                        </p:tav>
                                        <p:tav tm="100000">
                                          <p:val>
                                            <p:strVal val="#ppt_y"/>
                                          </p:val>
                                        </p:tav>
                                      </p:tavLst>
                                    </p:anim>
                                  </p:childTnLst>
                                </p:cTn>
                              </p:par>
                              <p:par>
                                <p:cTn id="178" presetID="42" presetClass="entr" presetSubtype="0" fill="hold" grpId="0" nodeType="withEffect">
                                  <p:stCondLst>
                                    <p:cond delay="0"/>
                                  </p:stCondLst>
                                  <p:childTnLst>
                                    <p:set>
                                      <p:cBhvr>
                                        <p:cTn id="179" dur="1" fill="hold">
                                          <p:stCondLst>
                                            <p:cond delay="0"/>
                                          </p:stCondLst>
                                        </p:cTn>
                                        <p:tgtEl>
                                          <p:spTgt spid="62"/>
                                        </p:tgtEl>
                                        <p:attrNameLst>
                                          <p:attrName>style.visibility</p:attrName>
                                        </p:attrNameLst>
                                      </p:cBhvr>
                                      <p:to>
                                        <p:strVal val="visible"/>
                                      </p:to>
                                    </p:set>
                                    <p:animEffect transition="in" filter="fade">
                                      <p:cBhvr>
                                        <p:cTn id="180" dur="1000"/>
                                        <p:tgtEl>
                                          <p:spTgt spid="62"/>
                                        </p:tgtEl>
                                      </p:cBhvr>
                                    </p:animEffect>
                                    <p:anim calcmode="lin" valueType="num">
                                      <p:cBhvr>
                                        <p:cTn id="181" dur="1000" fill="hold"/>
                                        <p:tgtEl>
                                          <p:spTgt spid="62"/>
                                        </p:tgtEl>
                                        <p:attrNameLst>
                                          <p:attrName>ppt_x</p:attrName>
                                        </p:attrNameLst>
                                      </p:cBhvr>
                                      <p:tavLst>
                                        <p:tav tm="0">
                                          <p:val>
                                            <p:strVal val="#ppt_x"/>
                                          </p:val>
                                        </p:tav>
                                        <p:tav tm="100000">
                                          <p:val>
                                            <p:strVal val="#ppt_x"/>
                                          </p:val>
                                        </p:tav>
                                      </p:tavLst>
                                    </p:anim>
                                    <p:anim calcmode="lin" valueType="num">
                                      <p:cBhvr>
                                        <p:cTn id="182"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7" grpId="0"/>
      <p:bldP spid="18" grpId="0"/>
      <p:bldP spid="19" grpId="0"/>
      <p:bldP spid="26" grpId="0"/>
      <p:bldP spid="28" grpId="0"/>
      <p:bldP spid="44" grpId="0"/>
      <p:bldP spid="43" grpId="0"/>
      <p:bldP spid="52" grpId="0"/>
      <p:bldP spid="54" grpId="0"/>
      <p:bldP spid="29" grpId="0"/>
      <p:bldP spid="39" grpId="0"/>
      <p:bldP spid="60" grpId="0"/>
      <p:bldP spid="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4" name="Google Shape;204;p23"/>
          <p:cNvSpPr/>
          <p:nvPr/>
        </p:nvSpPr>
        <p:spPr>
          <a:xfrm>
            <a:off x="8577943" y="4842165"/>
            <a:ext cx="453630"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14</a:t>
            </a:r>
            <a:endParaRPr sz="1200" b="1" dirty="0">
              <a:solidFill>
                <a:schemeClr val="accent4"/>
              </a:solidFill>
            </a:endParaRPr>
          </a:p>
        </p:txBody>
      </p:sp>
      <p:graphicFrame>
        <p:nvGraphicFramePr>
          <p:cNvPr id="23" name="Diagramme 22"/>
          <p:cNvGraphicFramePr/>
          <p:nvPr>
            <p:extLst/>
          </p:nvPr>
        </p:nvGraphicFramePr>
        <p:xfrm>
          <a:off x="118415" y="138147"/>
          <a:ext cx="6315277" cy="405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4" name="Groupe 23"/>
          <p:cNvGrpSpPr/>
          <p:nvPr/>
        </p:nvGrpSpPr>
        <p:grpSpPr>
          <a:xfrm>
            <a:off x="6221487" y="132508"/>
            <a:ext cx="1503270" cy="405181"/>
            <a:chOff x="4811235" y="0"/>
            <a:chExt cx="1503270" cy="405181"/>
          </a:xfrm>
        </p:grpSpPr>
        <p:sp>
          <p:nvSpPr>
            <p:cNvPr id="25" name="Chevron 24"/>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26"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grpSp>
        <p:nvGrpSpPr>
          <p:cNvPr id="27" name="Groupe 26"/>
          <p:cNvGrpSpPr/>
          <p:nvPr/>
        </p:nvGrpSpPr>
        <p:grpSpPr>
          <a:xfrm>
            <a:off x="7524000" y="125930"/>
            <a:ext cx="1503270" cy="405181"/>
            <a:chOff x="4811235" y="0"/>
            <a:chExt cx="1503270" cy="405181"/>
          </a:xfrm>
        </p:grpSpPr>
        <p:sp>
          <p:nvSpPr>
            <p:cNvPr id="28" name="Chevron 27"/>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29"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algn="ctr">
                <a:lnSpc>
                  <a:spcPts val="1496"/>
                </a:lnSpc>
              </a:pPr>
              <a:r>
                <a:rPr lang="en-US" sz="1000" dirty="0" smtClean="0">
                  <a:solidFill>
                    <a:schemeClr val="tx1"/>
                  </a:solidFill>
                  <a:latin typeface="Times New Roman" panose="02020603050405020304" pitchFamily="18" charset="0"/>
                  <a:cs typeface="Times New Roman" panose="02020603050405020304" pitchFamily="18" charset="0"/>
                </a:rPr>
                <a:t>Conclusion </a:t>
              </a:r>
              <a:r>
                <a:rPr lang="en-US" sz="1000" dirty="0">
                  <a:solidFill>
                    <a:schemeClr val="tx1"/>
                  </a:solidFill>
                  <a:latin typeface="Times New Roman" panose="02020603050405020304" pitchFamily="18" charset="0"/>
                  <a:cs typeface="Times New Roman" panose="02020603050405020304" pitchFamily="18" charset="0"/>
                </a:rPr>
                <a:t>et perspectives</a:t>
              </a:r>
            </a:p>
          </p:txBody>
        </p:sp>
      </p:grpSp>
      <p:sp>
        <p:nvSpPr>
          <p:cNvPr id="30" name="Rectangle 29"/>
          <p:cNvSpPr/>
          <p:nvPr/>
        </p:nvSpPr>
        <p:spPr>
          <a:xfrm>
            <a:off x="3284220" y="855762"/>
            <a:ext cx="2937267" cy="523220"/>
          </a:xfrm>
          <a:prstGeom prst="rect">
            <a:avLst/>
          </a:prstGeom>
        </p:spPr>
        <p:txBody>
          <a:bodyPr wrap="square">
            <a:spAutoFit/>
          </a:bodyPr>
          <a:lstStyle/>
          <a:p>
            <a:pPr marL="342900" indent="-342900" algn="ctr">
              <a:buFont typeface="+mj-lt"/>
              <a:buAutoNum type="arabicPeriod" startAt="3"/>
            </a:pPr>
            <a:r>
              <a:rPr lang="fr-FR" b="1" u="sng" dirty="0">
                <a:solidFill>
                  <a:srgbClr val="0C0C0C"/>
                </a:solidFill>
                <a:latin typeface="Times New Roman"/>
                <a:ea typeface="Times New Roman"/>
                <a:cs typeface="Times New Roman"/>
                <a:sym typeface="Times New Roman"/>
              </a:rPr>
              <a:t>Besoins non fonctionnels</a:t>
            </a:r>
            <a:endParaRPr lang="fr-FR" b="1" u="sng" dirty="0">
              <a:solidFill>
                <a:srgbClr val="0C0C0C"/>
              </a:solidFill>
              <a:latin typeface="Calibri"/>
              <a:ea typeface="Calibri"/>
              <a:cs typeface="Calibri"/>
              <a:sym typeface="Calibri"/>
            </a:endParaRPr>
          </a:p>
          <a:p>
            <a:pPr algn="ctr"/>
            <a:r>
              <a:rPr lang="fr-FR" b="1" u="sng" dirty="0" smtClean="0">
                <a:solidFill>
                  <a:srgbClr val="0C0C0C"/>
                </a:solidFill>
                <a:latin typeface="Times New Roman"/>
                <a:ea typeface="Times New Roman"/>
                <a:cs typeface="Times New Roman"/>
                <a:sym typeface="Times New Roman"/>
              </a:rPr>
              <a:t> </a:t>
            </a:r>
            <a:endParaRPr lang="fr-FR" b="1" u="sng" dirty="0">
              <a:solidFill>
                <a:srgbClr val="0C0C0C"/>
              </a:solidFill>
              <a:latin typeface="Calibri"/>
              <a:ea typeface="Calibri"/>
              <a:cs typeface="Calibri"/>
              <a:sym typeface="Calibri"/>
            </a:endParaRPr>
          </a:p>
        </p:txBody>
      </p:sp>
      <p:sp>
        <p:nvSpPr>
          <p:cNvPr id="16" name="Google Shape;245;p13"/>
          <p:cNvSpPr txBox="1"/>
          <p:nvPr/>
        </p:nvSpPr>
        <p:spPr>
          <a:xfrm>
            <a:off x="6152042" y="2780329"/>
            <a:ext cx="1056363" cy="300052"/>
          </a:xfrm>
          <a:prstGeom prst="rect">
            <a:avLst/>
          </a:prstGeom>
          <a:noFill/>
          <a:ln>
            <a:noFill/>
          </a:ln>
        </p:spPr>
        <p:txBody>
          <a:bodyPr spcFirstLastPara="1" wrap="square" lIns="68569" tIns="34275" rIns="68569" bIns="34275" anchor="t" anchorCtr="0">
            <a:spAutoFit/>
          </a:bodyPr>
          <a:lstStyle/>
          <a:p>
            <a:r>
              <a:rPr lang="fr-FR" sz="1500" b="1" dirty="0">
                <a:solidFill>
                  <a:srgbClr val="7B7B7B"/>
                </a:solidFill>
                <a:latin typeface="Times New Roman" panose="02020603050405020304" pitchFamily="18" charset="0"/>
                <a:ea typeface="Calibri"/>
                <a:cs typeface="Times New Roman" panose="02020603050405020304" pitchFamily="18" charset="0"/>
                <a:sym typeface="Calibri"/>
              </a:rPr>
              <a:t>Sécurité</a:t>
            </a:r>
            <a:endParaRPr sz="1500" b="1" dirty="0">
              <a:solidFill>
                <a:srgbClr val="7B7B7B"/>
              </a:solidFill>
              <a:latin typeface="Times New Roman" panose="02020603050405020304" pitchFamily="18" charset="0"/>
              <a:ea typeface="Calibri"/>
              <a:cs typeface="Times New Roman" panose="02020603050405020304" pitchFamily="18" charset="0"/>
              <a:sym typeface="Calibri"/>
            </a:endParaRPr>
          </a:p>
        </p:txBody>
      </p:sp>
      <p:pic>
        <p:nvPicPr>
          <p:cNvPr id="17" name="Google Shape;239;p13"/>
          <p:cNvPicPr preferRelativeResize="0"/>
          <p:nvPr/>
        </p:nvPicPr>
        <p:blipFill rotWithShape="1">
          <a:blip r:embed="rId8">
            <a:alphaModFix/>
          </a:blip>
          <a:srcRect/>
          <a:stretch/>
        </p:blipFill>
        <p:spPr>
          <a:xfrm>
            <a:off x="5422731" y="2607220"/>
            <a:ext cx="749993" cy="735090"/>
          </a:xfrm>
          <a:prstGeom prst="rect">
            <a:avLst/>
          </a:prstGeom>
          <a:noFill/>
          <a:ln>
            <a:noFill/>
          </a:ln>
        </p:spPr>
      </p:pic>
      <p:sp>
        <p:nvSpPr>
          <p:cNvPr id="18" name="Google Shape;250;p13"/>
          <p:cNvSpPr txBox="1"/>
          <p:nvPr/>
        </p:nvSpPr>
        <p:spPr>
          <a:xfrm>
            <a:off x="1834134" y="2916009"/>
            <a:ext cx="2880146" cy="300052"/>
          </a:xfrm>
          <a:prstGeom prst="rect">
            <a:avLst/>
          </a:prstGeom>
          <a:noFill/>
          <a:ln>
            <a:noFill/>
          </a:ln>
        </p:spPr>
        <p:txBody>
          <a:bodyPr spcFirstLastPara="1" wrap="square" lIns="68569" tIns="34275" rIns="68569" bIns="34275" anchor="t" anchorCtr="0">
            <a:spAutoFit/>
          </a:bodyPr>
          <a:lstStyle/>
          <a:p>
            <a:r>
              <a:rPr lang="fr-FR" sz="1500" b="1" dirty="0">
                <a:solidFill>
                  <a:srgbClr val="7B7B7B"/>
                </a:solidFill>
                <a:latin typeface="Times New Roman" panose="02020603050405020304" pitchFamily="18" charset="0"/>
                <a:ea typeface="Calibri"/>
                <a:cs typeface="Times New Roman" panose="02020603050405020304" pitchFamily="18" charset="0"/>
                <a:sym typeface="Calibri"/>
              </a:rPr>
              <a:t>Performance et Fiabilité</a:t>
            </a:r>
            <a:endParaRPr sz="1500" b="1" dirty="0">
              <a:solidFill>
                <a:srgbClr val="7B7B7B"/>
              </a:solidFill>
              <a:latin typeface="Times New Roman" panose="02020603050405020304" pitchFamily="18" charset="0"/>
              <a:ea typeface="Calibri"/>
              <a:cs typeface="Times New Roman" panose="02020603050405020304" pitchFamily="18" charset="0"/>
              <a:sym typeface="Calibri"/>
            </a:endParaRPr>
          </a:p>
        </p:txBody>
      </p:sp>
      <p:pic>
        <p:nvPicPr>
          <p:cNvPr id="19" name="Google Shape;242;p13" descr="Une image contenant texte, horloge, signe, graphiques vectoriels&#10;&#10;Description générée automatiquement"/>
          <p:cNvPicPr preferRelativeResize="0"/>
          <p:nvPr/>
        </p:nvPicPr>
        <p:blipFill rotWithShape="1">
          <a:blip r:embed="rId9">
            <a:alphaModFix/>
          </a:blip>
          <a:srcRect/>
          <a:stretch/>
        </p:blipFill>
        <p:spPr>
          <a:xfrm>
            <a:off x="5369670" y="1536484"/>
            <a:ext cx="762936" cy="721786"/>
          </a:xfrm>
          <a:prstGeom prst="rect">
            <a:avLst/>
          </a:prstGeom>
          <a:noFill/>
          <a:ln>
            <a:noFill/>
          </a:ln>
        </p:spPr>
      </p:pic>
      <p:pic>
        <p:nvPicPr>
          <p:cNvPr id="20" name="Google Shape;243;p13" descr="Une image contenant texte, extérieur, équipement électronique, sombre&#10;&#10;Description générée automatiquement"/>
          <p:cNvPicPr preferRelativeResize="0"/>
          <p:nvPr/>
        </p:nvPicPr>
        <p:blipFill rotWithShape="1">
          <a:blip r:embed="rId10">
            <a:alphaModFix/>
          </a:blip>
          <a:srcRect/>
          <a:stretch/>
        </p:blipFill>
        <p:spPr>
          <a:xfrm>
            <a:off x="5264210" y="3709718"/>
            <a:ext cx="1067034" cy="960209"/>
          </a:xfrm>
          <a:prstGeom prst="rect">
            <a:avLst/>
          </a:prstGeom>
          <a:noFill/>
          <a:ln>
            <a:noFill/>
          </a:ln>
        </p:spPr>
      </p:pic>
      <p:sp>
        <p:nvSpPr>
          <p:cNvPr id="21" name="Google Shape;248;p13"/>
          <p:cNvSpPr txBox="1"/>
          <p:nvPr/>
        </p:nvSpPr>
        <p:spPr>
          <a:xfrm>
            <a:off x="1911826" y="1747352"/>
            <a:ext cx="1453682" cy="300052"/>
          </a:xfrm>
          <a:prstGeom prst="rect">
            <a:avLst/>
          </a:prstGeom>
          <a:noFill/>
          <a:ln>
            <a:noFill/>
          </a:ln>
        </p:spPr>
        <p:txBody>
          <a:bodyPr spcFirstLastPara="1" wrap="square" lIns="68569" tIns="34275" rIns="68569" bIns="34275" anchor="t" anchorCtr="0">
            <a:spAutoFit/>
          </a:bodyPr>
          <a:lstStyle/>
          <a:p>
            <a:r>
              <a:rPr lang="fr-FR" sz="1500" b="1" dirty="0">
                <a:solidFill>
                  <a:srgbClr val="7B7B7B"/>
                </a:solidFill>
                <a:latin typeface="Times New Roman" panose="02020603050405020304" pitchFamily="18" charset="0"/>
                <a:ea typeface="Calibri"/>
                <a:cs typeface="Times New Roman" panose="02020603050405020304" pitchFamily="18" charset="0"/>
                <a:sym typeface="Calibri"/>
              </a:rPr>
              <a:t>Accessibilité</a:t>
            </a:r>
            <a:endParaRPr sz="1500" b="1" dirty="0">
              <a:solidFill>
                <a:srgbClr val="7B7B7B"/>
              </a:solidFill>
              <a:latin typeface="Times New Roman" panose="02020603050405020304" pitchFamily="18" charset="0"/>
              <a:ea typeface="Calibri"/>
              <a:cs typeface="Times New Roman" panose="02020603050405020304" pitchFamily="18" charset="0"/>
              <a:sym typeface="Calibri"/>
            </a:endParaRPr>
          </a:p>
        </p:txBody>
      </p:sp>
      <p:pic>
        <p:nvPicPr>
          <p:cNvPr id="22" name="Google Shape;244;p13"/>
          <p:cNvPicPr preferRelativeResize="0"/>
          <p:nvPr/>
        </p:nvPicPr>
        <p:blipFill rotWithShape="1">
          <a:blip r:embed="rId11">
            <a:alphaModFix/>
          </a:blip>
          <a:srcRect/>
          <a:stretch/>
        </p:blipFill>
        <p:spPr>
          <a:xfrm>
            <a:off x="977922" y="2691960"/>
            <a:ext cx="933905" cy="790600"/>
          </a:xfrm>
          <a:prstGeom prst="rect">
            <a:avLst/>
          </a:prstGeom>
          <a:noFill/>
          <a:ln>
            <a:noFill/>
          </a:ln>
        </p:spPr>
      </p:pic>
      <p:sp>
        <p:nvSpPr>
          <p:cNvPr id="31" name="Google Shape;247;p13"/>
          <p:cNvSpPr txBox="1"/>
          <p:nvPr/>
        </p:nvSpPr>
        <p:spPr>
          <a:xfrm>
            <a:off x="6176787" y="4003404"/>
            <a:ext cx="1345380" cy="300052"/>
          </a:xfrm>
          <a:prstGeom prst="rect">
            <a:avLst/>
          </a:prstGeom>
          <a:noFill/>
          <a:ln>
            <a:noFill/>
          </a:ln>
        </p:spPr>
        <p:txBody>
          <a:bodyPr spcFirstLastPara="1" wrap="square" lIns="68569" tIns="34275" rIns="68569" bIns="34275" anchor="t" anchorCtr="0">
            <a:spAutoFit/>
          </a:bodyPr>
          <a:lstStyle/>
          <a:p>
            <a:r>
              <a:rPr lang="fr-FR" sz="1500" b="1" dirty="0">
                <a:solidFill>
                  <a:srgbClr val="7B7B7B"/>
                </a:solidFill>
                <a:latin typeface="Times New Roman" panose="02020603050405020304" pitchFamily="18" charset="0"/>
                <a:ea typeface="Calibri"/>
                <a:cs typeface="Times New Roman" panose="02020603050405020304" pitchFamily="18" charset="0"/>
                <a:sym typeface="Calibri"/>
              </a:rPr>
              <a:t>L’ergonomie</a:t>
            </a:r>
            <a:endParaRPr sz="1500" b="1" dirty="0">
              <a:solidFill>
                <a:srgbClr val="7B7B7B"/>
              </a:solidFill>
              <a:latin typeface="Times New Roman" panose="02020603050405020304" pitchFamily="18" charset="0"/>
              <a:ea typeface="Calibri"/>
              <a:cs typeface="Times New Roman" panose="02020603050405020304" pitchFamily="18" charset="0"/>
              <a:sym typeface="Calibri"/>
            </a:endParaRPr>
          </a:p>
        </p:txBody>
      </p:sp>
      <p:sp>
        <p:nvSpPr>
          <p:cNvPr id="32" name="Google Shape;248;p13"/>
          <p:cNvSpPr txBox="1"/>
          <p:nvPr/>
        </p:nvSpPr>
        <p:spPr>
          <a:xfrm>
            <a:off x="6132607" y="1669157"/>
            <a:ext cx="1682714" cy="300052"/>
          </a:xfrm>
          <a:prstGeom prst="rect">
            <a:avLst/>
          </a:prstGeom>
          <a:noFill/>
          <a:ln>
            <a:noFill/>
          </a:ln>
        </p:spPr>
        <p:txBody>
          <a:bodyPr spcFirstLastPara="1" wrap="square" lIns="68569" tIns="34275" rIns="68569" bIns="34275" anchor="t" anchorCtr="0">
            <a:spAutoFit/>
          </a:bodyPr>
          <a:lstStyle/>
          <a:p>
            <a:r>
              <a:rPr lang="fr-FR" sz="1500" b="1" dirty="0">
                <a:solidFill>
                  <a:srgbClr val="7B7B7B"/>
                </a:solidFill>
                <a:latin typeface="Times New Roman" panose="02020603050405020304" pitchFamily="18" charset="0"/>
                <a:ea typeface="Calibri"/>
                <a:cs typeface="Times New Roman" panose="02020603050405020304" pitchFamily="18" charset="0"/>
                <a:sym typeface="Calibri"/>
              </a:rPr>
              <a:t>Gain du temps</a:t>
            </a:r>
            <a:endParaRPr sz="1500" b="1" dirty="0">
              <a:solidFill>
                <a:srgbClr val="7B7B7B"/>
              </a:solidFill>
              <a:latin typeface="Times New Roman" panose="02020603050405020304" pitchFamily="18" charset="0"/>
              <a:ea typeface="Calibri"/>
              <a:cs typeface="Times New Roman" panose="02020603050405020304" pitchFamily="18" charset="0"/>
              <a:sym typeface="Calibri"/>
            </a:endParaRPr>
          </a:p>
        </p:txBody>
      </p:sp>
      <p:pic>
        <p:nvPicPr>
          <p:cNvPr id="33" name="Google Shape;241;p13" descr="Une image contenant ciel nocturne&#10;&#10;Description générée automatiquement"/>
          <p:cNvPicPr preferRelativeResize="0"/>
          <p:nvPr/>
        </p:nvPicPr>
        <p:blipFill rotWithShape="1">
          <a:blip r:embed="rId12">
            <a:alphaModFix/>
          </a:blip>
          <a:srcRect/>
          <a:stretch/>
        </p:blipFill>
        <p:spPr>
          <a:xfrm>
            <a:off x="757356" y="1267454"/>
            <a:ext cx="1600490" cy="1468709"/>
          </a:xfrm>
          <a:prstGeom prst="rect">
            <a:avLst/>
          </a:prstGeom>
          <a:noFill/>
          <a:ln>
            <a:noFill/>
          </a:ln>
        </p:spPr>
      </p:pic>
      <p:sp>
        <p:nvSpPr>
          <p:cNvPr id="34" name="Google Shape;247;p13"/>
          <p:cNvSpPr txBox="1"/>
          <p:nvPr/>
        </p:nvSpPr>
        <p:spPr>
          <a:xfrm>
            <a:off x="2048523" y="4084666"/>
            <a:ext cx="1730524" cy="300052"/>
          </a:xfrm>
          <a:prstGeom prst="rect">
            <a:avLst/>
          </a:prstGeom>
          <a:noFill/>
          <a:ln>
            <a:noFill/>
          </a:ln>
        </p:spPr>
        <p:txBody>
          <a:bodyPr spcFirstLastPara="1" wrap="square" lIns="68569" tIns="34275" rIns="68569" bIns="34275" anchor="t" anchorCtr="0">
            <a:spAutoFit/>
          </a:bodyPr>
          <a:lstStyle/>
          <a:p>
            <a:r>
              <a:rPr lang="fr-FR" sz="1500" b="1" dirty="0">
                <a:solidFill>
                  <a:srgbClr val="7B7B7B"/>
                </a:solidFill>
                <a:latin typeface="Times New Roman" panose="02020603050405020304" pitchFamily="18" charset="0"/>
                <a:ea typeface="Calibri"/>
                <a:cs typeface="Times New Roman" panose="02020603050405020304" pitchFamily="18" charset="0"/>
                <a:sym typeface="Calibri"/>
              </a:rPr>
              <a:t>Convivialité</a:t>
            </a:r>
            <a:endParaRPr sz="1500" b="1" dirty="0">
              <a:solidFill>
                <a:srgbClr val="7B7B7B"/>
              </a:solidFill>
              <a:latin typeface="Times New Roman" panose="02020603050405020304" pitchFamily="18" charset="0"/>
              <a:ea typeface="Calibri"/>
              <a:cs typeface="Times New Roman" panose="02020603050405020304" pitchFamily="18" charset="0"/>
              <a:sym typeface="Calibri"/>
            </a:endParaRPr>
          </a:p>
        </p:txBody>
      </p:sp>
      <p:pic>
        <p:nvPicPr>
          <p:cNvPr id="7" name="Imag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72939" y="3794928"/>
            <a:ext cx="659586" cy="634616"/>
          </a:xfrm>
          <a:prstGeom prst="rect">
            <a:avLst/>
          </a:prstGeom>
        </p:spPr>
      </p:pic>
    </p:spTree>
    <p:extLst>
      <p:ext uri="{BB962C8B-B14F-4D97-AF65-F5344CB8AC3E}">
        <p14:creationId xmlns:p14="http://schemas.microsoft.com/office/powerpoint/2010/main" val="198682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1000"/>
                                        <p:tgtEl>
                                          <p:spTgt spid="34"/>
                                        </p:tgtEl>
                                      </p:cBhvr>
                                    </p:animEffect>
                                    <p:anim calcmode="lin" valueType="num">
                                      <p:cBhvr>
                                        <p:cTn id="37" dur="1000" fill="hold"/>
                                        <p:tgtEl>
                                          <p:spTgt spid="34"/>
                                        </p:tgtEl>
                                        <p:attrNameLst>
                                          <p:attrName>ppt_x</p:attrName>
                                        </p:attrNameLst>
                                      </p:cBhvr>
                                      <p:tavLst>
                                        <p:tav tm="0">
                                          <p:val>
                                            <p:strVal val="#ppt_x"/>
                                          </p:val>
                                        </p:tav>
                                        <p:tav tm="100000">
                                          <p:val>
                                            <p:strVal val="#ppt_x"/>
                                          </p:val>
                                        </p:tav>
                                      </p:tavLst>
                                    </p:anim>
                                    <p:anim calcmode="lin" valueType="num">
                                      <p:cBhvr>
                                        <p:cTn id="3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1000"/>
                                        <p:tgtEl>
                                          <p:spTgt spid="32"/>
                                        </p:tgtEl>
                                      </p:cBhvr>
                                    </p:animEffect>
                                    <p:anim calcmode="lin" valueType="num">
                                      <p:cBhvr>
                                        <p:cTn id="49" dur="1000" fill="hold"/>
                                        <p:tgtEl>
                                          <p:spTgt spid="32"/>
                                        </p:tgtEl>
                                        <p:attrNameLst>
                                          <p:attrName>ppt_x</p:attrName>
                                        </p:attrNameLst>
                                      </p:cBhvr>
                                      <p:tavLst>
                                        <p:tav tm="0">
                                          <p:val>
                                            <p:strVal val="#ppt_x"/>
                                          </p:val>
                                        </p:tav>
                                        <p:tav tm="100000">
                                          <p:val>
                                            <p:strVal val="#ppt_x"/>
                                          </p:val>
                                        </p:tav>
                                      </p:tavLst>
                                    </p:anim>
                                    <p:anim calcmode="lin" valueType="num">
                                      <p:cBhvr>
                                        <p:cTn id="5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0"/>
                                        <p:tgtEl>
                                          <p:spTgt spid="16"/>
                                        </p:tgtEl>
                                      </p:cBhvr>
                                    </p:animEffect>
                                    <p:anim calcmode="lin" valueType="num">
                                      <p:cBhvr>
                                        <p:cTn id="61" dur="1000" fill="hold"/>
                                        <p:tgtEl>
                                          <p:spTgt spid="16"/>
                                        </p:tgtEl>
                                        <p:attrNameLst>
                                          <p:attrName>ppt_x</p:attrName>
                                        </p:attrNameLst>
                                      </p:cBhvr>
                                      <p:tavLst>
                                        <p:tav tm="0">
                                          <p:val>
                                            <p:strVal val="#ppt_x"/>
                                          </p:val>
                                        </p:tav>
                                        <p:tav tm="100000">
                                          <p:val>
                                            <p:strVal val="#ppt_x"/>
                                          </p:val>
                                        </p:tav>
                                      </p:tavLst>
                                    </p:anim>
                                    <p:anim calcmode="lin" valueType="num">
                                      <p:cBhvr>
                                        <p:cTn id="6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1000"/>
                                        <p:tgtEl>
                                          <p:spTgt spid="20"/>
                                        </p:tgtEl>
                                      </p:cBhvr>
                                    </p:animEffect>
                                    <p:anim calcmode="lin" valueType="num">
                                      <p:cBhvr>
                                        <p:cTn id="68" dur="1000" fill="hold"/>
                                        <p:tgtEl>
                                          <p:spTgt spid="20"/>
                                        </p:tgtEl>
                                        <p:attrNameLst>
                                          <p:attrName>ppt_x</p:attrName>
                                        </p:attrNameLst>
                                      </p:cBhvr>
                                      <p:tavLst>
                                        <p:tav tm="0">
                                          <p:val>
                                            <p:strVal val="#ppt_x"/>
                                          </p:val>
                                        </p:tav>
                                        <p:tav tm="100000">
                                          <p:val>
                                            <p:strVal val="#ppt_x"/>
                                          </p:val>
                                        </p:tav>
                                      </p:tavLst>
                                    </p:anim>
                                    <p:anim calcmode="lin" valueType="num">
                                      <p:cBhvr>
                                        <p:cTn id="69" dur="1000" fill="hold"/>
                                        <p:tgtEl>
                                          <p:spTgt spid="2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anim calcmode="lin" valueType="num">
                                      <p:cBhvr>
                                        <p:cTn id="73" dur="1000" fill="hold"/>
                                        <p:tgtEl>
                                          <p:spTgt spid="31"/>
                                        </p:tgtEl>
                                        <p:attrNameLst>
                                          <p:attrName>ppt_x</p:attrName>
                                        </p:attrNameLst>
                                      </p:cBhvr>
                                      <p:tavLst>
                                        <p:tav tm="0">
                                          <p:val>
                                            <p:strVal val="#ppt_x"/>
                                          </p:val>
                                        </p:tav>
                                        <p:tav tm="100000">
                                          <p:val>
                                            <p:strVal val="#ppt_x"/>
                                          </p:val>
                                        </p:tav>
                                      </p:tavLst>
                                    </p:anim>
                                    <p:anim calcmode="lin" valueType="num">
                                      <p:cBhvr>
                                        <p:cTn id="7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1" grpId="0"/>
      <p:bldP spid="31" grpId="0"/>
      <p:bldP spid="32"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4" name="Google Shape;204;p23"/>
          <p:cNvSpPr/>
          <p:nvPr/>
        </p:nvSpPr>
        <p:spPr>
          <a:xfrm>
            <a:off x="8633927" y="4842165"/>
            <a:ext cx="39764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15</a:t>
            </a:r>
            <a:endParaRPr sz="1200" b="1" dirty="0">
              <a:solidFill>
                <a:schemeClr val="accent4"/>
              </a:solidFill>
            </a:endParaRPr>
          </a:p>
        </p:txBody>
      </p:sp>
      <p:graphicFrame>
        <p:nvGraphicFramePr>
          <p:cNvPr id="23" name="Diagramme 22"/>
          <p:cNvGraphicFramePr/>
          <p:nvPr>
            <p:extLst/>
          </p:nvPr>
        </p:nvGraphicFramePr>
        <p:xfrm>
          <a:off x="118415" y="138147"/>
          <a:ext cx="6315277" cy="405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4" name="Groupe 23"/>
          <p:cNvGrpSpPr/>
          <p:nvPr/>
        </p:nvGrpSpPr>
        <p:grpSpPr>
          <a:xfrm>
            <a:off x="6221487" y="132508"/>
            <a:ext cx="1503270" cy="405181"/>
            <a:chOff x="4811235" y="0"/>
            <a:chExt cx="1503270" cy="405181"/>
          </a:xfrm>
        </p:grpSpPr>
        <p:sp>
          <p:nvSpPr>
            <p:cNvPr id="25" name="Chevron 24"/>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26"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grpSp>
        <p:nvGrpSpPr>
          <p:cNvPr id="27" name="Groupe 26"/>
          <p:cNvGrpSpPr/>
          <p:nvPr/>
        </p:nvGrpSpPr>
        <p:grpSpPr>
          <a:xfrm>
            <a:off x="7524000" y="125930"/>
            <a:ext cx="1503270" cy="405181"/>
            <a:chOff x="4811235" y="0"/>
            <a:chExt cx="1503270" cy="405181"/>
          </a:xfrm>
        </p:grpSpPr>
        <p:sp>
          <p:nvSpPr>
            <p:cNvPr id="28" name="Chevron 27"/>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29"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algn="ctr">
                <a:lnSpc>
                  <a:spcPts val="1496"/>
                </a:lnSpc>
              </a:pPr>
              <a:r>
                <a:rPr lang="en-US" sz="1000" dirty="0" smtClean="0">
                  <a:solidFill>
                    <a:schemeClr val="tx1"/>
                  </a:solidFill>
                  <a:latin typeface="Times New Roman" panose="02020603050405020304" pitchFamily="18" charset="0"/>
                  <a:cs typeface="Times New Roman" panose="02020603050405020304" pitchFamily="18" charset="0"/>
                </a:rPr>
                <a:t>Conclusion </a:t>
              </a:r>
              <a:r>
                <a:rPr lang="en-US" sz="1000" dirty="0">
                  <a:solidFill>
                    <a:schemeClr val="tx1"/>
                  </a:solidFill>
                  <a:latin typeface="Times New Roman" panose="02020603050405020304" pitchFamily="18" charset="0"/>
                  <a:cs typeface="Times New Roman" panose="02020603050405020304" pitchFamily="18" charset="0"/>
                </a:rPr>
                <a:t>et perspectives</a:t>
              </a:r>
            </a:p>
          </p:txBody>
        </p:sp>
      </p:grpSp>
      <p:sp>
        <p:nvSpPr>
          <p:cNvPr id="30" name="Rectangle 29"/>
          <p:cNvSpPr/>
          <p:nvPr/>
        </p:nvSpPr>
        <p:spPr>
          <a:xfrm>
            <a:off x="3284220" y="855762"/>
            <a:ext cx="2937267" cy="523220"/>
          </a:xfrm>
          <a:prstGeom prst="rect">
            <a:avLst/>
          </a:prstGeom>
        </p:spPr>
        <p:txBody>
          <a:bodyPr wrap="square">
            <a:spAutoFit/>
          </a:bodyPr>
          <a:lstStyle/>
          <a:p>
            <a:pPr marL="342900" indent="-342900" algn="ctr">
              <a:buFont typeface="+mj-lt"/>
              <a:buAutoNum type="arabicPeriod" startAt="4"/>
            </a:pPr>
            <a:r>
              <a:rPr lang="fr-FR" b="1" u="sng" dirty="0">
                <a:solidFill>
                  <a:srgbClr val="0C0C0C"/>
                </a:solidFill>
                <a:latin typeface="Times New Roman"/>
                <a:ea typeface="Times New Roman"/>
                <a:cs typeface="Times New Roman"/>
                <a:sym typeface="Times New Roman"/>
              </a:rPr>
              <a:t>Planification des Sprints</a:t>
            </a:r>
          </a:p>
          <a:p>
            <a:pPr algn="ctr"/>
            <a:r>
              <a:rPr lang="fr-FR" b="1" u="sng" dirty="0" smtClean="0">
                <a:solidFill>
                  <a:srgbClr val="0C0C0C"/>
                </a:solidFill>
                <a:latin typeface="Times New Roman"/>
                <a:ea typeface="Times New Roman"/>
                <a:cs typeface="Times New Roman"/>
                <a:sym typeface="Times New Roman"/>
              </a:rPr>
              <a:t> </a:t>
            </a:r>
            <a:endParaRPr lang="fr-FR" b="1" u="sng" dirty="0">
              <a:solidFill>
                <a:srgbClr val="0C0C0C"/>
              </a:solidFill>
              <a:latin typeface="Calibri"/>
              <a:ea typeface="Calibri"/>
              <a:cs typeface="Calibri"/>
              <a:sym typeface="Calibri"/>
            </a:endParaRPr>
          </a:p>
        </p:txBody>
      </p:sp>
      <p:sp>
        <p:nvSpPr>
          <p:cNvPr id="15" name="Rectangle 14"/>
          <p:cNvSpPr/>
          <p:nvPr/>
        </p:nvSpPr>
        <p:spPr>
          <a:xfrm>
            <a:off x="2226293" y="1489209"/>
            <a:ext cx="4683389" cy="3009900"/>
          </a:xfrm>
          <a:prstGeom prst="rect">
            <a:avLst/>
          </a:prstGeom>
          <a:no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fr-FR" sz="700"/>
          </a:p>
        </p:txBody>
      </p:sp>
      <p:graphicFrame>
        <p:nvGraphicFramePr>
          <p:cNvPr id="16" name="Graphique 15"/>
          <p:cNvGraphicFramePr/>
          <p:nvPr>
            <p:extLst>
              <p:ext uri="{D42A27DB-BD31-4B8C-83A1-F6EECF244321}">
                <p14:modId xmlns:p14="http://schemas.microsoft.com/office/powerpoint/2010/main" val="57165076"/>
              </p:ext>
            </p:extLst>
          </p:nvPr>
        </p:nvGraphicFramePr>
        <p:xfrm>
          <a:off x="2514600" y="1673359"/>
          <a:ext cx="4152900" cy="2641600"/>
        </p:xfrm>
        <a:graphic>
          <a:graphicData uri="http://schemas.openxmlformats.org/drawingml/2006/chart">
            <c:chart xmlns:c="http://schemas.openxmlformats.org/drawingml/2006/chart" xmlns:r="http://schemas.openxmlformats.org/officeDocument/2006/relationships" r:id="rId8"/>
          </a:graphicData>
        </a:graphic>
      </p:graphicFrame>
      <p:sp>
        <p:nvSpPr>
          <p:cNvPr id="17" name="ZoneTexte 16"/>
          <p:cNvSpPr txBox="1"/>
          <p:nvPr/>
        </p:nvSpPr>
        <p:spPr>
          <a:xfrm>
            <a:off x="4160520" y="2964195"/>
            <a:ext cx="1295400" cy="307777"/>
          </a:xfrm>
          <a:prstGeom prst="rect">
            <a:avLst/>
          </a:prstGeom>
          <a:noFill/>
        </p:spPr>
        <p:txBody>
          <a:bodyPr wrap="square" rtlCol="0">
            <a:spAutoFit/>
          </a:bodyPr>
          <a:lstStyle/>
          <a:p>
            <a:r>
              <a:rPr lang="fr-FR" dirty="0">
                <a:solidFill>
                  <a:schemeClr val="bg1"/>
                </a:solidFill>
                <a:latin typeface="Times New Roman" panose="02020603050405020304" pitchFamily="18" charset="0"/>
                <a:cs typeface="Times New Roman" panose="02020603050405020304" pitchFamily="18" charset="0"/>
              </a:rPr>
              <a:t>Sprint 1</a:t>
            </a:r>
          </a:p>
        </p:txBody>
      </p:sp>
      <p:sp>
        <p:nvSpPr>
          <p:cNvPr id="18" name="ZoneTexte 17"/>
          <p:cNvSpPr txBox="1"/>
          <p:nvPr/>
        </p:nvSpPr>
        <p:spPr>
          <a:xfrm>
            <a:off x="5024833" y="2960663"/>
            <a:ext cx="1295400" cy="307777"/>
          </a:xfrm>
          <a:prstGeom prst="rect">
            <a:avLst/>
          </a:prstGeom>
          <a:noFill/>
        </p:spPr>
        <p:txBody>
          <a:bodyPr wrap="square" rtlCol="0">
            <a:spAutoFit/>
          </a:bodyPr>
          <a:lstStyle/>
          <a:p>
            <a:r>
              <a:rPr lang="fr-FR" dirty="0">
                <a:solidFill>
                  <a:schemeClr val="bg1"/>
                </a:solidFill>
                <a:latin typeface="Times New Roman" panose="02020603050405020304" pitchFamily="18" charset="0"/>
                <a:cs typeface="Times New Roman" panose="02020603050405020304" pitchFamily="18" charset="0"/>
              </a:rPr>
              <a:t>Sprint 2</a:t>
            </a:r>
          </a:p>
        </p:txBody>
      </p:sp>
      <p:sp>
        <p:nvSpPr>
          <p:cNvPr id="19" name="ZoneTexte 18"/>
          <p:cNvSpPr txBox="1"/>
          <p:nvPr/>
        </p:nvSpPr>
        <p:spPr>
          <a:xfrm>
            <a:off x="4752853" y="3648922"/>
            <a:ext cx="1295400" cy="307777"/>
          </a:xfrm>
          <a:prstGeom prst="rect">
            <a:avLst/>
          </a:prstGeom>
          <a:noFill/>
        </p:spPr>
        <p:txBody>
          <a:bodyPr wrap="square" rtlCol="0">
            <a:spAutoFit/>
          </a:bodyPr>
          <a:lstStyle/>
          <a:p>
            <a:r>
              <a:rPr lang="fr-FR" dirty="0">
                <a:solidFill>
                  <a:schemeClr val="bg1"/>
                </a:solidFill>
                <a:latin typeface="Times New Roman" panose="02020603050405020304" pitchFamily="18" charset="0"/>
                <a:cs typeface="Times New Roman" panose="02020603050405020304" pitchFamily="18" charset="0"/>
              </a:rPr>
              <a:t>Sprint 3</a:t>
            </a:r>
          </a:p>
        </p:txBody>
      </p:sp>
    </p:spTree>
    <p:extLst>
      <p:ext uri="{BB962C8B-B14F-4D97-AF65-F5344CB8AC3E}">
        <p14:creationId xmlns:p14="http://schemas.microsoft.com/office/powerpoint/2010/main" val="260563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4" name="Google Shape;204;p23"/>
          <p:cNvSpPr/>
          <p:nvPr/>
        </p:nvSpPr>
        <p:spPr>
          <a:xfrm>
            <a:off x="8646367" y="4842165"/>
            <a:ext cx="38520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16</a:t>
            </a:r>
            <a:endParaRPr sz="1200" b="1" dirty="0">
              <a:solidFill>
                <a:schemeClr val="accent4"/>
              </a:solidFill>
            </a:endParaRPr>
          </a:p>
        </p:txBody>
      </p:sp>
      <p:graphicFrame>
        <p:nvGraphicFramePr>
          <p:cNvPr id="23" name="Diagramme 22"/>
          <p:cNvGraphicFramePr/>
          <p:nvPr>
            <p:extLst/>
          </p:nvPr>
        </p:nvGraphicFramePr>
        <p:xfrm>
          <a:off x="118415" y="138147"/>
          <a:ext cx="6315277" cy="405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4" name="Groupe 23"/>
          <p:cNvGrpSpPr/>
          <p:nvPr/>
        </p:nvGrpSpPr>
        <p:grpSpPr>
          <a:xfrm>
            <a:off x="6221487" y="132508"/>
            <a:ext cx="1503270" cy="405181"/>
            <a:chOff x="4811235" y="0"/>
            <a:chExt cx="1503270" cy="405181"/>
          </a:xfrm>
        </p:grpSpPr>
        <p:sp>
          <p:nvSpPr>
            <p:cNvPr id="25" name="Chevron 24"/>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26"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grpSp>
        <p:nvGrpSpPr>
          <p:cNvPr id="27" name="Groupe 26"/>
          <p:cNvGrpSpPr/>
          <p:nvPr/>
        </p:nvGrpSpPr>
        <p:grpSpPr>
          <a:xfrm>
            <a:off x="7524000" y="125930"/>
            <a:ext cx="1503270" cy="405181"/>
            <a:chOff x="4811235" y="0"/>
            <a:chExt cx="1503270" cy="405181"/>
          </a:xfrm>
        </p:grpSpPr>
        <p:sp>
          <p:nvSpPr>
            <p:cNvPr id="28" name="Chevron 27"/>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29"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algn="ctr">
                <a:lnSpc>
                  <a:spcPts val="1496"/>
                </a:lnSpc>
              </a:pPr>
              <a:r>
                <a:rPr lang="en-US" sz="1000" dirty="0" smtClean="0">
                  <a:solidFill>
                    <a:schemeClr val="tx1"/>
                  </a:solidFill>
                  <a:latin typeface="Times New Roman" panose="02020603050405020304" pitchFamily="18" charset="0"/>
                  <a:cs typeface="Times New Roman" panose="02020603050405020304" pitchFamily="18" charset="0"/>
                </a:rPr>
                <a:t>Conclusion </a:t>
              </a:r>
              <a:r>
                <a:rPr lang="en-US" sz="1000" dirty="0">
                  <a:solidFill>
                    <a:schemeClr val="tx1"/>
                  </a:solidFill>
                  <a:latin typeface="Times New Roman" panose="02020603050405020304" pitchFamily="18" charset="0"/>
                  <a:cs typeface="Times New Roman" panose="02020603050405020304" pitchFamily="18" charset="0"/>
                </a:rPr>
                <a:t>et perspectives</a:t>
              </a:r>
            </a:p>
          </p:txBody>
        </p:sp>
      </p:grpSp>
      <p:graphicFrame>
        <p:nvGraphicFramePr>
          <p:cNvPr id="2" name="Diagramme 1"/>
          <p:cNvGraphicFramePr/>
          <p:nvPr>
            <p:extLst>
              <p:ext uri="{D42A27DB-BD31-4B8C-83A1-F6EECF244321}">
                <p14:modId xmlns:p14="http://schemas.microsoft.com/office/powerpoint/2010/main" val="565728076"/>
              </p:ext>
            </p:extLst>
          </p:nvPr>
        </p:nvGraphicFramePr>
        <p:xfrm>
          <a:off x="373380" y="1691416"/>
          <a:ext cx="8290560" cy="269770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3290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4" name="Google Shape;204;p23"/>
          <p:cNvSpPr/>
          <p:nvPr/>
        </p:nvSpPr>
        <p:spPr>
          <a:xfrm>
            <a:off x="8640147" y="4842165"/>
            <a:ext cx="39142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17</a:t>
            </a:r>
            <a:endParaRPr sz="1200" b="1" dirty="0">
              <a:solidFill>
                <a:schemeClr val="accent4"/>
              </a:solidFill>
            </a:endParaRPr>
          </a:p>
        </p:txBody>
      </p:sp>
      <p:graphicFrame>
        <p:nvGraphicFramePr>
          <p:cNvPr id="23" name="Diagramme 22"/>
          <p:cNvGraphicFramePr/>
          <p:nvPr>
            <p:extLst/>
          </p:nvPr>
        </p:nvGraphicFramePr>
        <p:xfrm>
          <a:off x="118415" y="138147"/>
          <a:ext cx="6315277" cy="405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4" name="Groupe 23"/>
          <p:cNvGrpSpPr/>
          <p:nvPr/>
        </p:nvGrpSpPr>
        <p:grpSpPr>
          <a:xfrm>
            <a:off x="6221487" y="132508"/>
            <a:ext cx="1503270" cy="405181"/>
            <a:chOff x="4811235" y="0"/>
            <a:chExt cx="1503270" cy="405181"/>
          </a:xfrm>
        </p:grpSpPr>
        <p:sp>
          <p:nvSpPr>
            <p:cNvPr id="25" name="Chevron 24"/>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26"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grpSp>
        <p:nvGrpSpPr>
          <p:cNvPr id="27" name="Groupe 26"/>
          <p:cNvGrpSpPr/>
          <p:nvPr/>
        </p:nvGrpSpPr>
        <p:grpSpPr>
          <a:xfrm>
            <a:off x="7524000" y="125930"/>
            <a:ext cx="1503270" cy="405181"/>
            <a:chOff x="4811235" y="0"/>
            <a:chExt cx="1503270" cy="405181"/>
          </a:xfrm>
        </p:grpSpPr>
        <p:sp>
          <p:nvSpPr>
            <p:cNvPr id="28" name="Chevron 27"/>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29"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algn="ctr">
                <a:lnSpc>
                  <a:spcPts val="1496"/>
                </a:lnSpc>
              </a:pPr>
              <a:r>
                <a:rPr lang="en-US" sz="1000" dirty="0" smtClean="0">
                  <a:solidFill>
                    <a:schemeClr val="tx1"/>
                  </a:solidFill>
                  <a:latin typeface="Times New Roman" panose="02020603050405020304" pitchFamily="18" charset="0"/>
                  <a:cs typeface="Times New Roman" panose="02020603050405020304" pitchFamily="18" charset="0"/>
                </a:rPr>
                <a:t>Conclusion </a:t>
              </a:r>
              <a:r>
                <a:rPr lang="en-US" sz="1000" dirty="0">
                  <a:solidFill>
                    <a:schemeClr val="tx1"/>
                  </a:solidFill>
                  <a:latin typeface="Times New Roman" panose="02020603050405020304" pitchFamily="18" charset="0"/>
                  <a:cs typeface="Times New Roman" panose="02020603050405020304" pitchFamily="18" charset="0"/>
                </a:rPr>
                <a:t>et perspectives</a:t>
              </a:r>
            </a:p>
          </p:txBody>
        </p:sp>
      </p:grpSp>
      <p:sp>
        <p:nvSpPr>
          <p:cNvPr id="30" name="Rectangle 29"/>
          <p:cNvSpPr/>
          <p:nvPr/>
        </p:nvSpPr>
        <p:spPr>
          <a:xfrm>
            <a:off x="3284220" y="855762"/>
            <a:ext cx="2937267" cy="307777"/>
          </a:xfrm>
          <a:prstGeom prst="rect">
            <a:avLst/>
          </a:prstGeom>
        </p:spPr>
        <p:txBody>
          <a:bodyPr wrap="square">
            <a:spAutoFit/>
          </a:bodyPr>
          <a:lstStyle/>
          <a:p>
            <a:pPr marL="342900" indent="-342900" algn="ctr">
              <a:buFont typeface="+mj-lt"/>
              <a:buAutoNum type="arabicPeriod" startAt="5"/>
            </a:pPr>
            <a:r>
              <a:rPr lang="fr-FR" b="1" u="sng" dirty="0" smtClean="0">
                <a:solidFill>
                  <a:srgbClr val="0C0C0C"/>
                </a:solidFill>
                <a:latin typeface="Times New Roman"/>
                <a:ea typeface="Times New Roman"/>
                <a:cs typeface="Times New Roman"/>
                <a:sym typeface="Times New Roman"/>
              </a:rPr>
              <a:t>Méthodologie </a:t>
            </a:r>
            <a:endParaRPr lang="fr-FR" b="1" u="sng" dirty="0">
              <a:solidFill>
                <a:srgbClr val="0C0C0C"/>
              </a:solidFill>
              <a:latin typeface="Calibri"/>
              <a:ea typeface="Calibri"/>
              <a:cs typeface="Calibri"/>
              <a:sym typeface="Calibri"/>
            </a:endParaRPr>
          </a:p>
        </p:txBody>
      </p:sp>
      <p:pic>
        <p:nvPicPr>
          <p:cNvPr id="11" name="Image 10"/>
          <p:cNvPicPr/>
          <p:nvPr/>
        </p:nvPicPr>
        <p:blipFill>
          <a:blip r:embed="rId8" cstate="print">
            <a:extLst>
              <a:ext uri="{28A0092B-C50C-407E-A947-70E740481C1C}">
                <a14:useLocalDpi xmlns:a14="http://schemas.microsoft.com/office/drawing/2010/main" val="0"/>
              </a:ext>
            </a:extLst>
          </a:blip>
          <a:stretch>
            <a:fillRect/>
          </a:stretch>
        </p:blipFill>
        <p:spPr>
          <a:xfrm>
            <a:off x="464821" y="2878052"/>
            <a:ext cx="1821180" cy="1270317"/>
          </a:xfrm>
          <a:prstGeom prst="rect">
            <a:avLst/>
          </a:prstGeom>
        </p:spPr>
      </p:pic>
      <p:pic>
        <p:nvPicPr>
          <p:cNvPr id="2" name="Imag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4820" y="800100"/>
            <a:ext cx="1821180" cy="1821180"/>
          </a:xfrm>
          <a:prstGeom prst="rect">
            <a:avLst/>
          </a:prstGeom>
        </p:spPr>
      </p:pic>
      <p:sp>
        <p:nvSpPr>
          <p:cNvPr id="3" name="Rectangle 2"/>
          <p:cNvSpPr/>
          <p:nvPr/>
        </p:nvSpPr>
        <p:spPr>
          <a:xfrm>
            <a:off x="2286000" y="1638300"/>
            <a:ext cx="5722620" cy="523220"/>
          </a:xfrm>
          <a:prstGeom prst="rect">
            <a:avLst/>
          </a:prstGeom>
        </p:spPr>
        <p:txBody>
          <a:bodyPr wrap="square">
            <a:spAutoFit/>
          </a:bodyPr>
          <a:lstStyle/>
          <a:p>
            <a:r>
              <a:rPr lang="fr-FR" dirty="0"/>
              <a:t>Pour mener à bien ce projet, nous avons adopté la méthodologie SCRUM, qui fait partie des approches Agile.</a:t>
            </a:r>
          </a:p>
        </p:txBody>
      </p:sp>
      <p:sp>
        <p:nvSpPr>
          <p:cNvPr id="4" name="Rectangle 3"/>
          <p:cNvSpPr/>
          <p:nvPr/>
        </p:nvSpPr>
        <p:spPr>
          <a:xfrm>
            <a:off x="2286000" y="2878051"/>
            <a:ext cx="5341620" cy="1169551"/>
          </a:xfrm>
          <a:prstGeom prst="rect">
            <a:avLst/>
          </a:prstGeom>
        </p:spPr>
        <p:txBody>
          <a:bodyPr wrap="square">
            <a:spAutoFit/>
          </a:bodyPr>
          <a:lstStyle/>
          <a:p>
            <a:r>
              <a:rPr lang="fr-FR" dirty="0"/>
              <a:t>Pour structurer et conceptualiser notre projet, nous avons utilisé la modélisation UML (</a:t>
            </a:r>
            <a:r>
              <a:rPr lang="fr-FR" dirty="0" err="1"/>
              <a:t>Unified</a:t>
            </a:r>
            <a:r>
              <a:rPr lang="fr-FR" dirty="0"/>
              <a:t> </a:t>
            </a:r>
            <a:r>
              <a:rPr lang="fr-FR" dirty="0" err="1"/>
              <a:t>Modeling</a:t>
            </a:r>
            <a:r>
              <a:rPr lang="fr-FR" dirty="0"/>
              <a:t> </a:t>
            </a:r>
            <a:r>
              <a:rPr lang="fr-FR" dirty="0" err="1"/>
              <a:t>Language</a:t>
            </a:r>
            <a:r>
              <a:rPr lang="fr-FR" dirty="0"/>
              <a:t>). </a:t>
            </a:r>
            <a:endParaRPr lang="fr-FR" dirty="0" smtClean="0"/>
          </a:p>
          <a:p>
            <a:r>
              <a:rPr lang="fr-FR" dirty="0" smtClean="0"/>
              <a:t>Nous </a:t>
            </a:r>
            <a:r>
              <a:rPr lang="fr-FR" dirty="0"/>
              <a:t>nous sommes concentrés sur les diagrammes de cas d'utilisation, de classes, de séquence et d'activités pour décrire les différents aspects de notre plateforme.</a:t>
            </a:r>
          </a:p>
        </p:txBody>
      </p:sp>
    </p:spTree>
    <p:extLst>
      <p:ext uri="{BB962C8B-B14F-4D97-AF65-F5344CB8AC3E}">
        <p14:creationId xmlns:p14="http://schemas.microsoft.com/office/powerpoint/2010/main" val="112171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1143950" y="670748"/>
            <a:ext cx="7887623" cy="909593"/>
          </a:xfrm>
          <a:prstGeom prst="rect">
            <a:avLst/>
          </a:prstGeom>
        </p:spPr>
        <p:txBody>
          <a:bodyPr spcFirstLastPara="1" wrap="square" lIns="91425" tIns="91425" rIns="91425" bIns="91425" anchor="t" anchorCtr="0">
            <a:noAutofit/>
          </a:bodyPr>
          <a:lstStyle/>
          <a:p>
            <a:r>
              <a:rPr lang="fr-FR" sz="4800" dirty="0" smtClean="0"/>
              <a:t>Sprint 1</a:t>
            </a:r>
            <a:r>
              <a:rPr lang="fr-FR" sz="4800" dirty="0"/>
              <a:t/>
            </a:r>
            <a:br>
              <a:rPr lang="fr-FR" sz="4800" dirty="0"/>
            </a:br>
            <a:endParaRPr lang="fr-FR" sz="4800" dirty="0">
              <a:latin typeface="Golos Text Medium" panose="020B0604020202020204" charset="0"/>
              <a:cs typeface="Golos Text Medium" panose="020B0604020202020204" charset="0"/>
            </a:endParaRPr>
          </a:p>
        </p:txBody>
      </p:sp>
      <p:sp>
        <p:nvSpPr>
          <p:cNvPr id="6" name="Google Shape;204;p23"/>
          <p:cNvSpPr/>
          <p:nvPr/>
        </p:nvSpPr>
        <p:spPr>
          <a:xfrm>
            <a:off x="8584163" y="4842165"/>
            <a:ext cx="447410"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18</a:t>
            </a:r>
            <a:endParaRPr sz="1200" b="1" dirty="0">
              <a:solidFill>
                <a:schemeClr val="accent4"/>
              </a:solidFill>
            </a:endParaRPr>
          </a:p>
        </p:txBody>
      </p:sp>
      <p:sp>
        <p:nvSpPr>
          <p:cNvPr id="7" name="Google Shape;494;p32"/>
          <p:cNvSpPr txBox="1">
            <a:spLocks/>
          </p:cNvSpPr>
          <p:nvPr/>
        </p:nvSpPr>
        <p:spPr>
          <a:xfrm>
            <a:off x="1143950" y="1754018"/>
            <a:ext cx="7887623" cy="26684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pPr marL="285750" indent="-285750">
              <a:buFont typeface="Arial" pitchFamily="34" charset="0"/>
              <a:buChar char="•"/>
            </a:pPr>
            <a:r>
              <a:rPr lang="fr-FR" sz="1800" dirty="0" smtClean="0">
                <a:latin typeface="+mn-lt"/>
              </a:rPr>
              <a:t>Sprint Goal </a:t>
            </a:r>
          </a:p>
          <a:p>
            <a:pPr marL="285750" indent="-285750">
              <a:buFont typeface="Arial" pitchFamily="34" charset="0"/>
              <a:buChar char="•"/>
            </a:pPr>
            <a:r>
              <a:rPr lang="fr-FR" sz="1800" dirty="0" err="1" smtClean="0">
                <a:latin typeface="+mn-lt"/>
              </a:rPr>
              <a:t>Backlog</a:t>
            </a:r>
            <a:r>
              <a:rPr lang="fr-FR" sz="1800" dirty="0" smtClean="0">
                <a:latin typeface="+mn-lt"/>
              </a:rPr>
              <a:t> du sprint</a:t>
            </a:r>
          </a:p>
          <a:p>
            <a:pPr marL="285750" indent="-285750">
              <a:buFont typeface="Arial" pitchFamily="34" charset="0"/>
              <a:buChar char="•"/>
            </a:pPr>
            <a:r>
              <a:rPr lang="fr-FR" sz="1800" dirty="0" smtClean="0">
                <a:latin typeface="+mn-lt"/>
              </a:rPr>
              <a:t>Conception </a:t>
            </a:r>
          </a:p>
          <a:p>
            <a:pPr marL="285750" indent="-285750">
              <a:buFont typeface="Arial" pitchFamily="34" charset="0"/>
              <a:buChar char="•"/>
            </a:pPr>
            <a:r>
              <a:rPr lang="fr-FR" sz="1800" dirty="0" smtClean="0">
                <a:latin typeface="+mn-lt"/>
              </a:rPr>
              <a:t>Réalisation </a:t>
            </a:r>
            <a:r>
              <a:rPr lang="fr-FR" sz="4800" dirty="0" smtClean="0"/>
              <a:t/>
            </a:r>
            <a:br>
              <a:rPr lang="fr-FR" sz="4800" dirty="0" smtClean="0"/>
            </a:br>
            <a:endParaRPr lang="fr-FR" sz="4800" dirty="0">
              <a:latin typeface="Golos Text Medium" panose="020B0604020202020204" charset="0"/>
              <a:cs typeface="Golos Text Medium" panose="020B0604020202020204" charset="0"/>
            </a:endParaRPr>
          </a:p>
        </p:txBody>
      </p:sp>
    </p:spTree>
    <p:extLst>
      <p:ext uri="{BB962C8B-B14F-4D97-AF65-F5344CB8AC3E}">
        <p14:creationId xmlns:p14="http://schemas.microsoft.com/office/powerpoint/2010/main" val="138127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4"/>
                                        </p:tgtEl>
                                        <p:attrNameLst>
                                          <p:attrName>style.visibility</p:attrName>
                                        </p:attrNameLst>
                                      </p:cBhvr>
                                      <p:to>
                                        <p:strVal val="visible"/>
                                      </p:to>
                                    </p:set>
                                    <p:animEffect transition="in" filter="fade">
                                      <p:cBhvr>
                                        <p:cTn id="7" dur="500"/>
                                        <p:tgtEl>
                                          <p:spTgt spid="49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4" name="Google Shape;204;p23"/>
          <p:cNvSpPr/>
          <p:nvPr/>
        </p:nvSpPr>
        <p:spPr>
          <a:xfrm>
            <a:off x="8658808" y="4842165"/>
            <a:ext cx="372765"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19</a:t>
            </a:r>
            <a:endParaRPr sz="1200" b="1" dirty="0">
              <a:solidFill>
                <a:schemeClr val="accent4"/>
              </a:solidFill>
            </a:endParaRPr>
          </a:p>
        </p:txBody>
      </p:sp>
      <p:graphicFrame>
        <p:nvGraphicFramePr>
          <p:cNvPr id="23" name="Diagramme 22"/>
          <p:cNvGraphicFramePr/>
          <p:nvPr>
            <p:extLst/>
          </p:nvPr>
        </p:nvGraphicFramePr>
        <p:xfrm>
          <a:off x="118415" y="138147"/>
          <a:ext cx="6315277" cy="405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4" name="Groupe 23"/>
          <p:cNvGrpSpPr/>
          <p:nvPr/>
        </p:nvGrpSpPr>
        <p:grpSpPr>
          <a:xfrm>
            <a:off x="6221487" y="132508"/>
            <a:ext cx="1503270" cy="405181"/>
            <a:chOff x="4811235" y="0"/>
            <a:chExt cx="1503270" cy="405181"/>
          </a:xfrm>
        </p:grpSpPr>
        <p:sp>
          <p:nvSpPr>
            <p:cNvPr id="25" name="Chevron 24"/>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26"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grpSp>
        <p:nvGrpSpPr>
          <p:cNvPr id="27" name="Groupe 26"/>
          <p:cNvGrpSpPr/>
          <p:nvPr/>
        </p:nvGrpSpPr>
        <p:grpSpPr>
          <a:xfrm>
            <a:off x="7524000" y="125930"/>
            <a:ext cx="1503270" cy="405181"/>
            <a:chOff x="4811235" y="0"/>
            <a:chExt cx="1503270" cy="405181"/>
          </a:xfrm>
        </p:grpSpPr>
        <p:sp>
          <p:nvSpPr>
            <p:cNvPr id="28" name="Chevron 27"/>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29"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algn="ctr">
                <a:lnSpc>
                  <a:spcPts val="1496"/>
                </a:lnSpc>
              </a:pPr>
              <a:r>
                <a:rPr lang="en-US" sz="1000" dirty="0" smtClean="0">
                  <a:solidFill>
                    <a:schemeClr val="tx1"/>
                  </a:solidFill>
                  <a:latin typeface="Times New Roman" panose="02020603050405020304" pitchFamily="18" charset="0"/>
                  <a:cs typeface="Times New Roman" panose="02020603050405020304" pitchFamily="18" charset="0"/>
                </a:rPr>
                <a:t>Conclusion </a:t>
              </a:r>
              <a:r>
                <a:rPr lang="en-US" sz="1000" dirty="0">
                  <a:solidFill>
                    <a:schemeClr val="tx1"/>
                  </a:solidFill>
                  <a:latin typeface="Times New Roman" panose="02020603050405020304" pitchFamily="18" charset="0"/>
                  <a:cs typeface="Times New Roman" panose="02020603050405020304" pitchFamily="18" charset="0"/>
                </a:rPr>
                <a:t>et perspectives</a:t>
              </a:r>
            </a:p>
          </p:txBody>
        </p:sp>
      </p:grpSp>
      <p:sp>
        <p:nvSpPr>
          <p:cNvPr id="30" name="Rectangle 29"/>
          <p:cNvSpPr/>
          <p:nvPr/>
        </p:nvSpPr>
        <p:spPr>
          <a:xfrm>
            <a:off x="3284220" y="855762"/>
            <a:ext cx="2937267" cy="307777"/>
          </a:xfrm>
          <a:prstGeom prst="rect">
            <a:avLst/>
          </a:prstGeom>
        </p:spPr>
        <p:txBody>
          <a:bodyPr wrap="square">
            <a:spAutoFit/>
          </a:bodyPr>
          <a:lstStyle/>
          <a:p>
            <a:pPr marL="342900" indent="-342900" algn="ctr">
              <a:buFont typeface="+mj-lt"/>
              <a:buAutoNum type="arabicPeriod" startAt="6"/>
            </a:pPr>
            <a:r>
              <a:rPr lang="fr-FR" b="1" u="sng" dirty="0" smtClean="0">
                <a:solidFill>
                  <a:srgbClr val="0C0C0C"/>
                </a:solidFill>
                <a:latin typeface="Times New Roman"/>
                <a:ea typeface="Times New Roman"/>
                <a:cs typeface="Times New Roman"/>
                <a:sym typeface="Times New Roman"/>
              </a:rPr>
              <a:t>Environnement de travaille   </a:t>
            </a:r>
            <a:endParaRPr lang="fr-FR" b="1" u="sng" dirty="0">
              <a:solidFill>
                <a:srgbClr val="0C0C0C"/>
              </a:solidFill>
              <a:latin typeface="Calibri"/>
              <a:ea typeface="Calibri"/>
              <a:cs typeface="Calibri"/>
              <a:sym typeface="Calibri"/>
            </a:endParaRPr>
          </a:p>
        </p:txBody>
      </p:sp>
      <p:sp>
        <p:nvSpPr>
          <p:cNvPr id="2" name="Rectangle à coins arrondis 1"/>
          <p:cNvSpPr/>
          <p:nvPr/>
        </p:nvSpPr>
        <p:spPr>
          <a:xfrm>
            <a:off x="422326" y="2127375"/>
            <a:ext cx="1682620" cy="265068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à coins arrondis 11"/>
          <p:cNvSpPr/>
          <p:nvPr/>
        </p:nvSpPr>
        <p:spPr>
          <a:xfrm>
            <a:off x="5091814" y="2099082"/>
            <a:ext cx="1675784" cy="265068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à coins arrondis 12"/>
          <p:cNvSpPr/>
          <p:nvPr/>
        </p:nvSpPr>
        <p:spPr>
          <a:xfrm>
            <a:off x="2769390" y="2099082"/>
            <a:ext cx="1672189" cy="267898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p:nvPr/>
        </p:nvPicPr>
        <p:blipFill>
          <a:blip r:embed="rId8">
            <a:extLst>
              <a:ext uri="{28A0092B-C50C-407E-A947-70E740481C1C}">
                <a14:useLocalDpi xmlns:a14="http://schemas.microsoft.com/office/drawing/2010/main" val="0"/>
              </a:ext>
            </a:extLst>
          </a:blip>
          <a:stretch>
            <a:fillRect/>
          </a:stretch>
        </p:blipFill>
        <p:spPr>
          <a:xfrm>
            <a:off x="693800" y="2703937"/>
            <a:ext cx="920812" cy="624102"/>
          </a:xfrm>
          <a:prstGeom prst="rect">
            <a:avLst/>
          </a:prstGeom>
        </p:spPr>
      </p:pic>
      <p:pic>
        <p:nvPicPr>
          <p:cNvPr id="16" name="Imag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3445" y="4030692"/>
            <a:ext cx="907291" cy="564644"/>
          </a:xfrm>
          <a:prstGeom prst="rect">
            <a:avLst/>
          </a:prstGeom>
        </p:spPr>
      </p:pic>
      <p:pic>
        <p:nvPicPr>
          <p:cNvPr id="17" name="Image 16"/>
          <p:cNvPicPr/>
          <p:nvPr/>
        </p:nvPicPr>
        <p:blipFill>
          <a:blip r:embed="rId10" cstate="print">
            <a:extLst>
              <a:ext uri="{28A0092B-C50C-407E-A947-70E740481C1C}">
                <a14:useLocalDpi xmlns:a14="http://schemas.microsoft.com/office/drawing/2010/main" val="0"/>
              </a:ext>
            </a:extLst>
          </a:blip>
          <a:stretch>
            <a:fillRect/>
          </a:stretch>
        </p:blipFill>
        <p:spPr>
          <a:xfrm>
            <a:off x="730506" y="3479875"/>
            <a:ext cx="793171" cy="430608"/>
          </a:xfrm>
          <a:prstGeom prst="rect">
            <a:avLst/>
          </a:prstGeom>
        </p:spPr>
      </p:pic>
      <p:pic>
        <p:nvPicPr>
          <p:cNvPr id="18" name="Imag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85480" y="2479614"/>
            <a:ext cx="1057070" cy="785252"/>
          </a:xfrm>
          <a:prstGeom prst="rect">
            <a:avLst/>
          </a:prstGeom>
        </p:spPr>
      </p:pic>
      <p:pic>
        <p:nvPicPr>
          <p:cNvPr id="19" name="Image 18"/>
          <p:cNvPicPr/>
          <p:nvPr/>
        </p:nvPicPr>
        <p:blipFill>
          <a:blip r:embed="rId12" cstate="print">
            <a:extLst>
              <a:ext uri="{28A0092B-C50C-407E-A947-70E740481C1C}">
                <a14:useLocalDpi xmlns:a14="http://schemas.microsoft.com/office/drawing/2010/main" val="0"/>
              </a:ext>
            </a:extLst>
          </a:blip>
          <a:stretch>
            <a:fillRect/>
          </a:stretch>
        </p:blipFill>
        <p:spPr>
          <a:xfrm>
            <a:off x="5590400" y="3467780"/>
            <a:ext cx="707016" cy="637765"/>
          </a:xfrm>
          <a:prstGeom prst="rect">
            <a:avLst/>
          </a:prstGeom>
        </p:spPr>
      </p:pic>
      <p:pic>
        <p:nvPicPr>
          <p:cNvPr id="20" name="Image 19"/>
          <p:cNvPicPr/>
          <p:nvPr/>
        </p:nvPicPr>
        <p:blipFill>
          <a:blip r:embed="rId13" cstate="print">
            <a:extLst>
              <a:ext uri="{28A0092B-C50C-407E-A947-70E740481C1C}">
                <a14:useLocalDpi xmlns:a14="http://schemas.microsoft.com/office/drawing/2010/main" val="0"/>
              </a:ext>
            </a:extLst>
          </a:blip>
          <a:stretch>
            <a:fillRect/>
          </a:stretch>
        </p:blipFill>
        <p:spPr>
          <a:xfrm>
            <a:off x="5535502" y="2703937"/>
            <a:ext cx="752557" cy="673676"/>
          </a:xfrm>
          <a:prstGeom prst="rect">
            <a:avLst/>
          </a:prstGeom>
        </p:spPr>
      </p:pic>
      <p:pic>
        <p:nvPicPr>
          <p:cNvPr id="21" name="Image 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64163" y="3153439"/>
            <a:ext cx="1082642" cy="689734"/>
          </a:xfrm>
          <a:prstGeom prst="rect">
            <a:avLst/>
          </a:prstGeom>
        </p:spPr>
      </p:pic>
      <p:pic>
        <p:nvPicPr>
          <p:cNvPr id="22" name="Image 21"/>
          <p:cNvPicPr/>
          <p:nvPr/>
        </p:nvPicPr>
        <p:blipFill>
          <a:blip r:embed="rId15" cstate="print">
            <a:extLst>
              <a:ext uri="{28A0092B-C50C-407E-A947-70E740481C1C}">
                <a14:useLocalDpi xmlns:a14="http://schemas.microsoft.com/office/drawing/2010/main" val="0"/>
              </a:ext>
            </a:extLst>
          </a:blip>
          <a:stretch>
            <a:fillRect/>
          </a:stretch>
        </p:blipFill>
        <p:spPr>
          <a:xfrm>
            <a:off x="5777519" y="4195712"/>
            <a:ext cx="510540" cy="510540"/>
          </a:xfrm>
          <a:prstGeom prst="rect">
            <a:avLst/>
          </a:prstGeom>
        </p:spPr>
      </p:pic>
      <p:sp>
        <p:nvSpPr>
          <p:cNvPr id="3" name="ZoneTexte 2"/>
          <p:cNvSpPr txBox="1"/>
          <p:nvPr/>
        </p:nvSpPr>
        <p:spPr>
          <a:xfrm>
            <a:off x="773544" y="2240809"/>
            <a:ext cx="2323476" cy="307777"/>
          </a:xfrm>
          <a:prstGeom prst="rect">
            <a:avLst/>
          </a:prstGeom>
          <a:noFill/>
        </p:spPr>
        <p:txBody>
          <a:bodyPr wrap="square" rtlCol="0">
            <a:spAutoFit/>
          </a:bodyPr>
          <a:lstStyle/>
          <a:p>
            <a:r>
              <a:rPr lang="fr-FR" dirty="0" err="1" smtClean="0">
                <a:solidFill>
                  <a:schemeClr val="accent6"/>
                </a:solidFill>
                <a:latin typeface="Times New Roman" panose="02020603050405020304" pitchFamily="18" charset="0"/>
                <a:cs typeface="Times New Roman" panose="02020603050405020304" pitchFamily="18" charset="0"/>
              </a:rPr>
              <a:t>Frontend</a:t>
            </a:r>
            <a:r>
              <a:rPr lang="fr-FR" dirty="0" smtClean="0">
                <a:solidFill>
                  <a:schemeClr val="accent6"/>
                </a:solidFill>
              </a:rPr>
              <a:t> </a:t>
            </a:r>
            <a:endParaRPr lang="fr-FR" dirty="0">
              <a:solidFill>
                <a:schemeClr val="accent6"/>
              </a:solidFill>
            </a:endParaRPr>
          </a:p>
        </p:txBody>
      </p:sp>
      <p:sp>
        <p:nvSpPr>
          <p:cNvPr id="31" name="ZoneTexte 30"/>
          <p:cNvSpPr txBox="1"/>
          <p:nvPr/>
        </p:nvSpPr>
        <p:spPr>
          <a:xfrm>
            <a:off x="3152916" y="2240809"/>
            <a:ext cx="2323476" cy="307777"/>
          </a:xfrm>
          <a:prstGeom prst="rect">
            <a:avLst/>
          </a:prstGeom>
          <a:noFill/>
        </p:spPr>
        <p:txBody>
          <a:bodyPr wrap="square" rtlCol="0">
            <a:spAutoFit/>
          </a:bodyPr>
          <a:lstStyle/>
          <a:p>
            <a:r>
              <a:rPr lang="fr-FR" dirty="0" err="1" smtClean="0">
                <a:solidFill>
                  <a:schemeClr val="accent6"/>
                </a:solidFill>
              </a:rPr>
              <a:t>Backend</a:t>
            </a:r>
            <a:endParaRPr lang="fr-FR" dirty="0">
              <a:solidFill>
                <a:schemeClr val="accent6"/>
              </a:solidFill>
            </a:endParaRPr>
          </a:p>
        </p:txBody>
      </p:sp>
      <p:sp>
        <p:nvSpPr>
          <p:cNvPr id="32" name="ZoneTexte 31"/>
          <p:cNvSpPr txBox="1"/>
          <p:nvPr/>
        </p:nvSpPr>
        <p:spPr>
          <a:xfrm>
            <a:off x="5476392" y="2262568"/>
            <a:ext cx="2323476" cy="307777"/>
          </a:xfrm>
          <a:prstGeom prst="rect">
            <a:avLst/>
          </a:prstGeom>
          <a:noFill/>
        </p:spPr>
        <p:txBody>
          <a:bodyPr wrap="square" rtlCol="0">
            <a:spAutoFit/>
          </a:bodyPr>
          <a:lstStyle/>
          <a:p>
            <a:r>
              <a:rPr lang="fr-FR" dirty="0" smtClean="0">
                <a:solidFill>
                  <a:schemeClr val="accent6"/>
                </a:solidFill>
              </a:rPr>
              <a:t>Logiciel</a:t>
            </a:r>
            <a:endParaRPr lang="fr-FR" dirty="0">
              <a:solidFill>
                <a:schemeClr val="accent6"/>
              </a:solidFill>
            </a:endParaRPr>
          </a:p>
        </p:txBody>
      </p:sp>
      <p:pic>
        <p:nvPicPr>
          <p:cNvPr id="34" name="Image 33"/>
          <p:cNvPicPr/>
          <p:nvPr/>
        </p:nvPicPr>
        <p:blipFill>
          <a:blip r:embed="rId16" cstate="print">
            <a:extLst>
              <a:ext uri="{28A0092B-C50C-407E-A947-70E740481C1C}">
                <a14:useLocalDpi xmlns:a14="http://schemas.microsoft.com/office/drawing/2010/main" val="0"/>
              </a:ext>
            </a:extLst>
          </a:blip>
          <a:stretch>
            <a:fillRect/>
          </a:stretch>
        </p:blipFill>
        <p:spPr>
          <a:xfrm>
            <a:off x="3152916" y="4239260"/>
            <a:ext cx="964150" cy="579754"/>
          </a:xfrm>
          <a:prstGeom prst="rect">
            <a:avLst/>
          </a:prstGeom>
        </p:spPr>
      </p:pic>
      <p:sp>
        <p:nvSpPr>
          <p:cNvPr id="35" name="Rectangle à coins arrondis 34"/>
          <p:cNvSpPr/>
          <p:nvPr/>
        </p:nvSpPr>
        <p:spPr>
          <a:xfrm>
            <a:off x="7089179" y="2084935"/>
            <a:ext cx="1673822" cy="267898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61756" y="3153439"/>
            <a:ext cx="1068097" cy="677330"/>
          </a:xfrm>
          <a:prstGeom prst="rect">
            <a:avLst/>
          </a:prstGeom>
        </p:spPr>
      </p:pic>
      <p:pic>
        <p:nvPicPr>
          <p:cNvPr id="36" name="Image 3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07708" y="3884123"/>
            <a:ext cx="1195551" cy="412852"/>
          </a:xfrm>
          <a:prstGeom prst="rect">
            <a:avLst/>
          </a:prstGeom>
        </p:spPr>
      </p:pic>
      <p:sp>
        <p:nvSpPr>
          <p:cNvPr id="37" name="ZoneTexte 36"/>
          <p:cNvSpPr txBox="1"/>
          <p:nvPr/>
        </p:nvSpPr>
        <p:spPr>
          <a:xfrm>
            <a:off x="7231288" y="2240809"/>
            <a:ext cx="2323476" cy="307777"/>
          </a:xfrm>
          <a:prstGeom prst="rect">
            <a:avLst/>
          </a:prstGeom>
          <a:noFill/>
        </p:spPr>
        <p:txBody>
          <a:bodyPr wrap="square" rtlCol="0">
            <a:spAutoFit/>
          </a:bodyPr>
          <a:lstStyle/>
          <a:p>
            <a:r>
              <a:rPr lang="fr-FR" dirty="0">
                <a:solidFill>
                  <a:schemeClr val="accent6"/>
                </a:solidFill>
                <a:latin typeface="Times New Roman" panose="02020603050405020304" pitchFamily="18" charset="0"/>
                <a:cs typeface="Times New Roman" panose="02020603050405020304" pitchFamily="18" charset="0"/>
              </a:rPr>
              <a:t>Base de </a:t>
            </a:r>
            <a:r>
              <a:rPr lang="fr-FR" dirty="0" smtClean="0">
                <a:solidFill>
                  <a:schemeClr val="accent6"/>
                </a:solidFill>
                <a:latin typeface="Times New Roman" panose="02020603050405020304" pitchFamily="18" charset="0"/>
                <a:cs typeface="Times New Roman" panose="02020603050405020304" pitchFamily="18" charset="0"/>
              </a:rPr>
              <a:t>données</a:t>
            </a: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796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1000"/>
                                        <p:tgtEl>
                                          <p:spTgt spid="31"/>
                                        </p:tgtEl>
                                      </p:cBhvr>
                                    </p:animEffect>
                                    <p:anim calcmode="lin" valueType="num">
                                      <p:cBhvr>
                                        <p:cTn id="35" dur="1000" fill="hold"/>
                                        <p:tgtEl>
                                          <p:spTgt spid="31"/>
                                        </p:tgtEl>
                                        <p:attrNameLst>
                                          <p:attrName>ppt_x</p:attrName>
                                        </p:attrNameLst>
                                      </p:cBhvr>
                                      <p:tavLst>
                                        <p:tav tm="0">
                                          <p:val>
                                            <p:strVal val="#ppt_x"/>
                                          </p:val>
                                        </p:tav>
                                        <p:tav tm="100000">
                                          <p:val>
                                            <p:strVal val="#ppt_x"/>
                                          </p:val>
                                        </p:tav>
                                      </p:tavLst>
                                    </p:anim>
                                    <p:anim calcmode="lin" valueType="num">
                                      <p:cBhvr>
                                        <p:cTn id="36" dur="1000" fill="hold"/>
                                        <p:tgtEl>
                                          <p:spTgt spid="3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anim calcmode="lin" valueType="num">
                                      <p:cBhvr>
                                        <p:cTn id="45" dur="1000" fill="hold"/>
                                        <p:tgtEl>
                                          <p:spTgt spid="21"/>
                                        </p:tgtEl>
                                        <p:attrNameLst>
                                          <p:attrName>ppt_x</p:attrName>
                                        </p:attrNameLst>
                                      </p:cBhvr>
                                      <p:tavLst>
                                        <p:tav tm="0">
                                          <p:val>
                                            <p:strVal val="#ppt_x"/>
                                          </p:val>
                                        </p:tav>
                                        <p:tav tm="100000">
                                          <p:val>
                                            <p:strVal val="#ppt_x"/>
                                          </p:val>
                                        </p:tav>
                                      </p:tavLst>
                                    </p:anim>
                                    <p:anim calcmode="lin" valueType="num">
                                      <p:cBhvr>
                                        <p:cTn id="46" dur="1000" fill="hold"/>
                                        <p:tgtEl>
                                          <p:spTgt spid="21"/>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1000"/>
                                        <p:tgtEl>
                                          <p:spTgt spid="36"/>
                                        </p:tgtEl>
                                      </p:cBhvr>
                                    </p:animEffect>
                                    <p:anim calcmode="lin" valueType="num">
                                      <p:cBhvr>
                                        <p:cTn id="50" dur="1000" fill="hold"/>
                                        <p:tgtEl>
                                          <p:spTgt spid="36"/>
                                        </p:tgtEl>
                                        <p:attrNameLst>
                                          <p:attrName>ppt_x</p:attrName>
                                        </p:attrNameLst>
                                      </p:cBhvr>
                                      <p:tavLst>
                                        <p:tav tm="0">
                                          <p:val>
                                            <p:strVal val="#ppt_x"/>
                                          </p:val>
                                        </p:tav>
                                        <p:tav tm="100000">
                                          <p:val>
                                            <p:strVal val="#ppt_x"/>
                                          </p:val>
                                        </p:tav>
                                      </p:tavLst>
                                    </p:anim>
                                    <p:anim calcmode="lin" valueType="num">
                                      <p:cBhvr>
                                        <p:cTn id="51" dur="1000" fill="hold"/>
                                        <p:tgtEl>
                                          <p:spTgt spid="3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1000"/>
                                        <p:tgtEl>
                                          <p:spTgt spid="34"/>
                                        </p:tgtEl>
                                      </p:cBhvr>
                                    </p:animEffect>
                                    <p:anim calcmode="lin" valueType="num">
                                      <p:cBhvr>
                                        <p:cTn id="55" dur="1000" fill="hold"/>
                                        <p:tgtEl>
                                          <p:spTgt spid="34"/>
                                        </p:tgtEl>
                                        <p:attrNameLst>
                                          <p:attrName>ppt_x</p:attrName>
                                        </p:attrNameLst>
                                      </p:cBhvr>
                                      <p:tavLst>
                                        <p:tav tm="0">
                                          <p:val>
                                            <p:strVal val="#ppt_x"/>
                                          </p:val>
                                        </p:tav>
                                        <p:tav tm="100000">
                                          <p:val>
                                            <p:strVal val="#ppt_x"/>
                                          </p:val>
                                        </p:tav>
                                      </p:tavLst>
                                    </p:anim>
                                    <p:anim calcmode="lin" valueType="num">
                                      <p:cBhvr>
                                        <p:cTn id="56" dur="1000" fill="hold"/>
                                        <p:tgtEl>
                                          <p:spTgt spid="3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anim calcmode="lin" valueType="num">
                                      <p:cBhvr>
                                        <p:cTn id="67" dur="1000" fill="hold"/>
                                        <p:tgtEl>
                                          <p:spTgt spid="20"/>
                                        </p:tgtEl>
                                        <p:attrNameLst>
                                          <p:attrName>ppt_x</p:attrName>
                                        </p:attrNameLst>
                                      </p:cBhvr>
                                      <p:tavLst>
                                        <p:tav tm="0">
                                          <p:val>
                                            <p:strVal val="#ppt_x"/>
                                          </p:val>
                                        </p:tav>
                                        <p:tav tm="100000">
                                          <p:val>
                                            <p:strVal val="#ppt_x"/>
                                          </p:val>
                                        </p:tav>
                                      </p:tavLst>
                                    </p:anim>
                                    <p:anim calcmode="lin" valueType="num">
                                      <p:cBhvr>
                                        <p:cTn id="68" dur="1000" fill="hold"/>
                                        <p:tgtEl>
                                          <p:spTgt spid="20"/>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1000"/>
                                        <p:tgtEl>
                                          <p:spTgt spid="32"/>
                                        </p:tgtEl>
                                      </p:cBhvr>
                                    </p:animEffect>
                                    <p:anim calcmode="lin" valueType="num">
                                      <p:cBhvr>
                                        <p:cTn id="72" dur="1000" fill="hold"/>
                                        <p:tgtEl>
                                          <p:spTgt spid="32"/>
                                        </p:tgtEl>
                                        <p:attrNameLst>
                                          <p:attrName>ppt_x</p:attrName>
                                        </p:attrNameLst>
                                      </p:cBhvr>
                                      <p:tavLst>
                                        <p:tav tm="0">
                                          <p:val>
                                            <p:strVal val="#ppt_x"/>
                                          </p:val>
                                        </p:tav>
                                        <p:tav tm="100000">
                                          <p:val>
                                            <p:strVal val="#ppt_x"/>
                                          </p:val>
                                        </p:tav>
                                      </p:tavLst>
                                    </p:anim>
                                    <p:anim calcmode="lin" valueType="num">
                                      <p:cBhvr>
                                        <p:cTn id="73" dur="1000" fill="hold"/>
                                        <p:tgtEl>
                                          <p:spTgt spid="32"/>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1000"/>
                                        <p:tgtEl>
                                          <p:spTgt spid="12"/>
                                        </p:tgtEl>
                                      </p:cBhvr>
                                    </p:animEffect>
                                    <p:anim calcmode="lin" valueType="num">
                                      <p:cBhvr>
                                        <p:cTn id="77" dur="1000" fill="hold"/>
                                        <p:tgtEl>
                                          <p:spTgt spid="12"/>
                                        </p:tgtEl>
                                        <p:attrNameLst>
                                          <p:attrName>ppt_x</p:attrName>
                                        </p:attrNameLst>
                                      </p:cBhvr>
                                      <p:tavLst>
                                        <p:tav tm="0">
                                          <p:val>
                                            <p:strVal val="#ppt_x"/>
                                          </p:val>
                                        </p:tav>
                                        <p:tav tm="100000">
                                          <p:val>
                                            <p:strVal val="#ppt_x"/>
                                          </p:val>
                                        </p:tav>
                                      </p:tavLst>
                                    </p:anim>
                                    <p:anim calcmode="lin" valueType="num">
                                      <p:cBhvr>
                                        <p:cTn id="78" dur="1000" fill="hold"/>
                                        <p:tgtEl>
                                          <p:spTgt spid="12"/>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1000"/>
                                        <p:tgtEl>
                                          <p:spTgt spid="22"/>
                                        </p:tgtEl>
                                      </p:cBhvr>
                                    </p:animEffect>
                                    <p:anim calcmode="lin" valueType="num">
                                      <p:cBhvr>
                                        <p:cTn id="87" dur="1000" fill="hold"/>
                                        <p:tgtEl>
                                          <p:spTgt spid="22"/>
                                        </p:tgtEl>
                                        <p:attrNameLst>
                                          <p:attrName>ppt_x</p:attrName>
                                        </p:attrNameLst>
                                      </p:cBhvr>
                                      <p:tavLst>
                                        <p:tav tm="0">
                                          <p:val>
                                            <p:strVal val="#ppt_x"/>
                                          </p:val>
                                        </p:tav>
                                        <p:tav tm="100000">
                                          <p:val>
                                            <p:strVal val="#ppt_x"/>
                                          </p:val>
                                        </p:tav>
                                      </p:tavLst>
                                    </p:anim>
                                    <p:anim calcmode="lin" valueType="num">
                                      <p:cBhvr>
                                        <p:cTn id="8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1000"/>
                                        <p:tgtEl>
                                          <p:spTgt spid="35"/>
                                        </p:tgtEl>
                                      </p:cBhvr>
                                    </p:animEffect>
                                    <p:anim calcmode="lin" valueType="num">
                                      <p:cBhvr>
                                        <p:cTn id="94" dur="1000" fill="hold"/>
                                        <p:tgtEl>
                                          <p:spTgt spid="35"/>
                                        </p:tgtEl>
                                        <p:attrNameLst>
                                          <p:attrName>ppt_x</p:attrName>
                                        </p:attrNameLst>
                                      </p:cBhvr>
                                      <p:tavLst>
                                        <p:tav tm="0">
                                          <p:val>
                                            <p:strVal val="#ppt_x"/>
                                          </p:val>
                                        </p:tav>
                                        <p:tav tm="100000">
                                          <p:val>
                                            <p:strVal val="#ppt_x"/>
                                          </p:val>
                                        </p:tav>
                                      </p:tavLst>
                                    </p:anim>
                                    <p:anim calcmode="lin" valueType="num">
                                      <p:cBhvr>
                                        <p:cTn id="95" dur="1000" fill="hold"/>
                                        <p:tgtEl>
                                          <p:spTgt spid="35"/>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1000"/>
                                        <p:tgtEl>
                                          <p:spTgt spid="37"/>
                                        </p:tgtEl>
                                      </p:cBhvr>
                                    </p:animEffect>
                                    <p:anim calcmode="lin" valueType="num">
                                      <p:cBhvr>
                                        <p:cTn id="99" dur="1000" fill="hold"/>
                                        <p:tgtEl>
                                          <p:spTgt spid="37"/>
                                        </p:tgtEl>
                                        <p:attrNameLst>
                                          <p:attrName>ppt_x</p:attrName>
                                        </p:attrNameLst>
                                      </p:cBhvr>
                                      <p:tavLst>
                                        <p:tav tm="0">
                                          <p:val>
                                            <p:strVal val="#ppt_x"/>
                                          </p:val>
                                        </p:tav>
                                        <p:tav tm="100000">
                                          <p:val>
                                            <p:strVal val="#ppt_x"/>
                                          </p:val>
                                        </p:tav>
                                      </p:tavLst>
                                    </p:anim>
                                    <p:anim calcmode="lin" valueType="num">
                                      <p:cBhvr>
                                        <p:cTn id="100" dur="1000" fill="hold"/>
                                        <p:tgtEl>
                                          <p:spTgt spid="37"/>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fade">
                                      <p:cBhvr>
                                        <p:cTn id="103" dur="1000"/>
                                        <p:tgtEl>
                                          <p:spTgt spid="4"/>
                                        </p:tgtEl>
                                      </p:cBhvr>
                                    </p:animEffect>
                                    <p:anim calcmode="lin" valueType="num">
                                      <p:cBhvr>
                                        <p:cTn id="104" dur="1000" fill="hold"/>
                                        <p:tgtEl>
                                          <p:spTgt spid="4"/>
                                        </p:tgtEl>
                                        <p:attrNameLst>
                                          <p:attrName>ppt_x</p:attrName>
                                        </p:attrNameLst>
                                      </p:cBhvr>
                                      <p:tavLst>
                                        <p:tav tm="0">
                                          <p:val>
                                            <p:strVal val="#ppt_x"/>
                                          </p:val>
                                        </p:tav>
                                        <p:tav tm="100000">
                                          <p:val>
                                            <p:strVal val="#ppt_x"/>
                                          </p:val>
                                        </p:tav>
                                      </p:tavLst>
                                    </p:anim>
                                    <p:anim calcmode="lin" valueType="num">
                                      <p:cBhvr>
                                        <p:cTn id="10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3" grpId="0"/>
      <p:bldP spid="31" grpId="0"/>
      <p:bldP spid="32" grpId="0"/>
      <p:bldP spid="35" grpId="0" animBg="1"/>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5" name="Google Shape;204;p23"/>
          <p:cNvSpPr/>
          <p:nvPr/>
        </p:nvSpPr>
        <p:spPr>
          <a:xfrm>
            <a:off x="8763001" y="4842165"/>
            <a:ext cx="268572"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2</a:t>
            </a:r>
            <a:endParaRPr sz="1200" b="1" dirty="0">
              <a:solidFill>
                <a:schemeClr val="accent4"/>
              </a:solidFill>
            </a:endParaRPr>
          </a:p>
        </p:txBody>
      </p:sp>
      <p:grpSp>
        <p:nvGrpSpPr>
          <p:cNvPr id="8" name="Group 5"/>
          <p:cNvGrpSpPr/>
          <p:nvPr/>
        </p:nvGrpSpPr>
        <p:grpSpPr>
          <a:xfrm>
            <a:off x="2604925" y="1542072"/>
            <a:ext cx="1016362" cy="884164"/>
            <a:chOff x="0" y="0"/>
            <a:chExt cx="991873" cy="862860"/>
          </a:xfrm>
        </p:grpSpPr>
        <p:sp>
          <p:nvSpPr>
            <p:cNvPr id="9" name="Freeform 6"/>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10" name="TextBox 7"/>
            <p:cNvSpPr txBox="1"/>
            <p:nvPr/>
          </p:nvSpPr>
          <p:spPr>
            <a:xfrm>
              <a:off x="0" y="-38100"/>
              <a:ext cx="991873" cy="900960"/>
            </a:xfrm>
            <a:prstGeom prst="rect">
              <a:avLst/>
            </a:prstGeom>
          </p:spPr>
          <p:txBody>
            <a:bodyPr lIns="25400" tIns="25400" rIns="25400" bIns="25400" rtlCol="0" anchor="ctr"/>
            <a:lstStyle/>
            <a:p>
              <a:pPr algn="ctr">
                <a:lnSpc>
                  <a:spcPts val="1742"/>
                </a:lnSpc>
              </a:pPr>
              <a:endParaRPr sz="700">
                <a:solidFill>
                  <a:schemeClr val="tx1">
                    <a:lumMod val="50000"/>
                  </a:schemeClr>
                </a:solidFill>
              </a:endParaRPr>
            </a:p>
          </p:txBody>
        </p:sp>
      </p:grpSp>
      <p:grpSp>
        <p:nvGrpSpPr>
          <p:cNvPr id="11" name="Group 8"/>
          <p:cNvGrpSpPr/>
          <p:nvPr/>
        </p:nvGrpSpPr>
        <p:grpSpPr>
          <a:xfrm>
            <a:off x="1493334" y="2625928"/>
            <a:ext cx="1016362" cy="876181"/>
            <a:chOff x="0" y="0"/>
            <a:chExt cx="991873" cy="855070"/>
          </a:xfrm>
        </p:grpSpPr>
        <p:sp>
          <p:nvSpPr>
            <p:cNvPr id="12" name="Freeform 9"/>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13" name="TextBox 10"/>
            <p:cNvSpPr txBox="1"/>
            <p:nvPr/>
          </p:nvSpPr>
          <p:spPr>
            <a:xfrm>
              <a:off x="0" y="-38100"/>
              <a:ext cx="991873" cy="893170"/>
            </a:xfrm>
            <a:prstGeom prst="rect">
              <a:avLst/>
            </a:prstGeom>
          </p:spPr>
          <p:txBody>
            <a:bodyPr lIns="25400" tIns="25400" rIns="25400" bIns="25400" rtlCol="0" anchor="ctr"/>
            <a:lstStyle/>
            <a:p>
              <a:pPr algn="ctr">
                <a:lnSpc>
                  <a:spcPts val="1742"/>
                </a:lnSpc>
              </a:pPr>
              <a:endParaRPr sz="700">
                <a:solidFill>
                  <a:schemeClr val="accent4"/>
                </a:solidFill>
              </a:endParaRPr>
            </a:p>
          </p:txBody>
        </p:sp>
      </p:grpSp>
      <p:grpSp>
        <p:nvGrpSpPr>
          <p:cNvPr id="14" name="Group 11"/>
          <p:cNvGrpSpPr/>
          <p:nvPr/>
        </p:nvGrpSpPr>
        <p:grpSpPr>
          <a:xfrm>
            <a:off x="2604925" y="2625928"/>
            <a:ext cx="1016362" cy="876181"/>
            <a:chOff x="0" y="0"/>
            <a:chExt cx="991873" cy="855070"/>
          </a:xfrm>
        </p:grpSpPr>
        <p:sp>
          <p:nvSpPr>
            <p:cNvPr id="15" name="Freeform 12"/>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16" name="TextBox 13"/>
            <p:cNvSpPr txBox="1"/>
            <p:nvPr/>
          </p:nvSpPr>
          <p:spPr>
            <a:xfrm>
              <a:off x="0" y="-38100"/>
              <a:ext cx="991873" cy="893170"/>
            </a:xfrm>
            <a:prstGeom prst="rect">
              <a:avLst/>
            </a:prstGeom>
          </p:spPr>
          <p:txBody>
            <a:bodyPr lIns="25400" tIns="25400" rIns="25400" bIns="25400" rtlCol="0" anchor="ctr"/>
            <a:lstStyle/>
            <a:p>
              <a:pPr algn="ctr">
                <a:lnSpc>
                  <a:spcPts val="1742"/>
                </a:lnSpc>
              </a:pPr>
              <a:endParaRPr sz="700">
                <a:solidFill>
                  <a:schemeClr val="accent4"/>
                </a:solidFill>
              </a:endParaRPr>
            </a:p>
          </p:txBody>
        </p:sp>
      </p:grpSp>
      <p:grpSp>
        <p:nvGrpSpPr>
          <p:cNvPr id="17" name="Group 14"/>
          <p:cNvGrpSpPr>
            <a:grpSpLocks noChangeAspect="1"/>
          </p:cNvGrpSpPr>
          <p:nvPr/>
        </p:nvGrpSpPr>
        <p:grpSpPr>
          <a:xfrm>
            <a:off x="5000338" y="754815"/>
            <a:ext cx="3496376" cy="4037385"/>
            <a:chOff x="0" y="0"/>
            <a:chExt cx="5499100" cy="6350000"/>
          </a:xfrm>
        </p:grpSpPr>
        <p:sp>
          <p:nvSpPr>
            <p:cNvPr id="18" name="Freeform 15"/>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id="19" name="Group 16"/>
          <p:cNvGrpSpPr>
            <a:grpSpLocks noChangeAspect="1"/>
          </p:cNvGrpSpPr>
          <p:nvPr/>
        </p:nvGrpSpPr>
        <p:grpSpPr>
          <a:xfrm>
            <a:off x="5071775" y="849097"/>
            <a:ext cx="3348738" cy="3866903"/>
            <a:chOff x="0" y="0"/>
            <a:chExt cx="5499100" cy="6350000"/>
          </a:xfrm>
        </p:grpSpPr>
        <p:sp>
          <p:nvSpPr>
            <p:cNvPr id="20" name="Freeform 17"/>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3"/>
              <a:stretch>
                <a:fillRect l="-36659" r="-36659"/>
              </a:stretch>
            </a:blipFill>
          </p:spPr>
        </p:sp>
      </p:grpSp>
      <p:grpSp>
        <p:nvGrpSpPr>
          <p:cNvPr id="21" name="Group 18"/>
          <p:cNvGrpSpPr/>
          <p:nvPr/>
        </p:nvGrpSpPr>
        <p:grpSpPr>
          <a:xfrm>
            <a:off x="3717611" y="1542072"/>
            <a:ext cx="1016362" cy="884164"/>
            <a:chOff x="0" y="0"/>
            <a:chExt cx="991873" cy="862860"/>
          </a:xfrm>
        </p:grpSpPr>
        <p:sp>
          <p:nvSpPr>
            <p:cNvPr id="22" name="Freeform 19"/>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23" name="TextBox 20"/>
            <p:cNvSpPr txBox="1"/>
            <p:nvPr/>
          </p:nvSpPr>
          <p:spPr>
            <a:xfrm>
              <a:off x="0" y="-38100"/>
              <a:ext cx="991873" cy="900960"/>
            </a:xfrm>
            <a:prstGeom prst="rect">
              <a:avLst/>
            </a:prstGeom>
          </p:spPr>
          <p:txBody>
            <a:bodyPr lIns="25400" tIns="25400" rIns="25400" bIns="25400" rtlCol="0" anchor="ctr"/>
            <a:lstStyle/>
            <a:p>
              <a:pPr algn="ctr">
                <a:lnSpc>
                  <a:spcPts val="1742"/>
                </a:lnSpc>
              </a:pPr>
              <a:endParaRPr sz="700">
                <a:solidFill>
                  <a:schemeClr val="tx1">
                    <a:lumMod val="50000"/>
                  </a:schemeClr>
                </a:solidFill>
              </a:endParaRPr>
            </a:p>
          </p:txBody>
        </p:sp>
      </p:grpSp>
      <p:grpSp>
        <p:nvGrpSpPr>
          <p:cNvPr id="24" name="Group 21"/>
          <p:cNvGrpSpPr/>
          <p:nvPr/>
        </p:nvGrpSpPr>
        <p:grpSpPr>
          <a:xfrm>
            <a:off x="3717611" y="2625928"/>
            <a:ext cx="1016362" cy="876181"/>
            <a:chOff x="0" y="0"/>
            <a:chExt cx="991873" cy="855070"/>
          </a:xfrm>
        </p:grpSpPr>
        <p:sp>
          <p:nvSpPr>
            <p:cNvPr id="25" name="Freeform 22"/>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26" name="TextBox 23"/>
            <p:cNvSpPr txBox="1"/>
            <p:nvPr/>
          </p:nvSpPr>
          <p:spPr>
            <a:xfrm>
              <a:off x="0" y="-38100"/>
              <a:ext cx="991873" cy="893170"/>
            </a:xfrm>
            <a:prstGeom prst="rect">
              <a:avLst/>
            </a:prstGeom>
          </p:spPr>
          <p:txBody>
            <a:bodyPr lIns="25400" tIns="25400" rIns="25400" bIns="25400" rtlCol="0" anchor="ctr"/>
            <a:lstStyle/>
            <a:p>
              <a:pPr algn="ctr">
                <a:lnSpc>
                  <a:spcPts val="1742"/>
                </a:lnSpc>
              </a:pPr>
              <a:endParaRPr sz="700">
                <a:solidFill>
                  <a:schemeClr val="accent4"/>
                </a:solidFill>
              </a:endParaRPr>
            </a:p>
          </p:txBody>
        </p:sp>
      </p:grpSp>
      <p:sp>
        <p:nvSpPr>
          <p:cNvPr id="27" name="TextBox 25"/>
          <p:cNvSpPr txBox="1"/>
          <p:nvPr/>
        </p:nvSpPr>
        <p:spPr>
          <a:xfrm>
            <a:off x="1493334" y="388587"/>
            <a:ext cx="3061214" cy="615553"/>
          </a:xfrm>
          <a:prstGeom prst="rect">
            <a:avLst/>
          </a:prstGeom>
        </p:spPr>
        <p:txBody>
          <a:bodyPr lIns="0" tIns="0" rIns="0" bIns="0" rtlCol="0" anchor="t">
            <a:spAutoFit/>
          </a:bodyPr>
          <a:lstStyle/>
          <a:p>
            <a:pPr algn="just">
              <a:lnSpc>
                <a:spcPts val="4813"/>
              </a:lnSpc>
              <a:spcBef>
                <a:spcPct val="0"/>
              </a:spcBef>
            </a:pPr>
            <a:r>
              <a:rPr lang="en-US" sz="4010" dirty="0">
                <a:solidFill>
                  <a:schemeClr val="accent1">
                    <a:lumMod val="50000"/>
                  </a:schemeClr>
                </a:solidFill>
                <a:latin typeface="Now Bold"/>
              </a:rPr>
              <a:t>PLAN</a:t>
            </a:r>
          </a:p>
        </p:txBody>
      </p:sp>
      <p:sp>
        <p:nvSpPr>
          <p:cNvPr id="28" name="TextBox 26"/>
          <p:cNvSpPr txBox="1"/>
          <p:nvPr/>
        </p:nvSpPr>
        <p:spPr>
          <a:xfrm>
            <a:off x="1550626" y="2047883"/>
            <a:ext cx="901778" cy="175946"/>
          </a:xfrm>
          <a:prstGeom prst="rect">
            <a:avLst/>
          </a:prstGeom>
        </p:spPr>
        <p:txBody>
          <a:bodyPr lIns="0" tIns="0" rIns="0" bIns="0" rtlCol="0" anchor="t">
            <a:spAutoFit/>
          </a:bodyPr>
          <a:lstStyle/>
          <a:p>
            <a:pPr algn="ctr">
              <a:lnSpc>
                <a:spcPts val="1496"/>
              </a:lnSpc>
            </a:pPr>
            <a:r>
              <a:rPr lang="en-US" sz="1084" dirty="0">
                <a:solidFill>
                  <a:schemeClr val="accent4"/>
                </a:solidFill>
                <a:latin typeface="DM Sans Bold Italics"/>
              </a:rPr>
              <a:t>Introduction</a:t>
            </a:r>
          </a:p>
        </p:txBody>
      </p:sp>
      <p:sp>
        <p:nvSpPr>
          <p:cNvPr id="29" name="TextBox 27"/>
          <p:cNvSpPr txBox="1"/>
          <p:nvPr/>
        </p:nvSpPr>
        <p:spPr>
          <a:xfrm>
            <a:off x="1672760" y="1599862"/>
            <a:ext cx="657510" cy="397545"/>
          </a:xfrm>
          <a:prstGeom prst="rect">
            <a:avLst/>
          </a:prstGeom>
        </p:spPr>
        <p:txBody>
          <a:bodyPr lIns="0" tIns="0" rIns="0" bIns="0" rtlCol="0" anchor="t">
            <a:spAutoFit/>
          </a:bodyPr>
          <a:lstStyle/>
          <a:p>
            <a:pPr algn="ctr">
              <a:lnSpc>
                <a:spcPts val="3078"/>
              </a:lnSpc>
            </a:pPr>
            <a:r>
              <a:rPr lang="en-US" sz="2231" dirty="0">
                <a:solidFill>
                  <a:schemeClr val="accent4"/>
                </a:solidFill>
                <a:latin typeface="DM Sans Bold"/>
              </a:rPr>
              <a:t>01</a:t>
            </a:r>
          </a:p>
        </p:txBody>
      </p:sp>
      <p:sp>
        <p:nvSpPr>
          <p:cNvPr id="30" name="TextBox 28"/>
          <p:cNvSpPr txBox="1"/>
          <p:nvPr/>
        </p:nvSpPr>
        <p:spPr>
          <a:xfrm>
            <a:off x="2784351" y="1599862"/>
            <a:ext cx="657510" cy="397545"/>
          </a:xfrm>
          <a:prstGeom prst="rect">
            <a:avLst/>
          </a:prstGeom>
        </p:spPr>
        <p:txBody>
          <a:bodyPr lIns="0" tIns="0" rIns="0" bIns="0" rtlCol="0" anchor="t">
            <a:spAutoFit/>
          </a:bodyPr>
          <a:lstStyle/>
          <a:p>
            <a:pPr algn="ctr">
              <a:lnSpc>
                <a:spcPts val="3078"/>
              </a:lnSpc>
            </a:pPr>
            <a:r>
              <a:rPr lang="en-US" sz="2231" dirty="0">
                <a:solidFill>
                  <a:schemeClr val="accent4"/>
                </a:solidFill>
                <a:latin typeface="DM Sans Bold"/>
              </a:rPr>
              <a:t>02</a:t>
            </a:r>
          </a:p>
        </p:txBody>
      </p:sp>
      <p:sp>
        <p:nvSpPr>
          <p:cNvPr id="31" name="TextBox 29"/>
          <p:cNvSpPr txBox="1"/>
          <p:nvPr/>
        </p:nvSpPr>
        <p:spPr>
          <a:xfrm>
            <a:off x="1672760" y="2683719"/>
            <a:ext cx="657510" cy="397545"/>
          </a:xfrm>
          <a:prstGeom prst="rect">
            <a:avLst/>
          </a:prstGeom>
        </p:spPr>
        <p:txBody>
          <a:bodyPr lIns="0" tIns="0" rIns="0" bIns="0" rtlCol="0" anchor="t">
            <a:spAutoFit/>
          </a:bodyPr>
          <a:lstStyle/>
          <a:p>
            <a:pPr algn="ctr">
              <a:lnSpc>
                <a:spcPts val="3078"/>
              </a:lnSpc>
            </a:pPr>
            <a:r>
              <a:rPr lang="en-US" sz="2231">
                <a:solidFill>
                  <a:schemeClr val="accent4"/>
                </a:solidFill>
                <a:latin typeface="DM Sans Bold"/>
              </a:rPr>
              <a:t>04</a:t>
            </a:r>
          </a:p>
        </p:txBody>
      </p:sp>
      <p:sp>
        <p:nvSpPr>
          <p:cNvPr id="32" name="TextBox 30"/>
          <p:cNvSpPr txBox="1"/>
          <p:nvPr/>
        </p:nvSpPr>
        <p:spPr>
          <a:xfrm>
            <a:off x="2784351" y="2683719"/>
            <a:ext cx="657510" cy="397545"/>
          </a:xfrm>
          <a:prstGeom prst="rect">
            <a:avLst/>
          </a:prstGeom>
        </p:spPr>
        <p:txBody>
          <a:bodyPr lIns="0" tIns="0" rIns="0" bIns="0" rtlCol="0" anchor="t">
            <a:spAutoFit/>
          </a:bodyPr>
          <a:lstStyle/>
          <a:p>
            <a:pPr algn="ctr">
              <a:lnSpc>
                <a:spcPts val="3078"/>
              </a:lnSpc>
            </a:pPr>
            <a:r>
              <a:rPr lang="en-US" sz="2231">
                <a:solidFill>
                  <a:schemeClr val="accent4"/>
                </a:solidFill>
                <a:latin typeface="DM Sans Bold"/>
              </a:rPr>
              <a:t>05</a:t>
            </a:r>
          </a:p>
        </p:txBody>
      </p:sp>
      <p:sp>
        <p:nvSpPr>
          <p:cNvPr id="33" name="TextBox 31"/>
          <p:cNvSpPr txBox="1"/>
          <p:nvPr/>
        </p:nvSpPr>
        <p:spPr>
          <a:xfrm>
            <a:off x="3897037" y="1599862"/>
            <a:ext cx="657510" cy="397545"/>
          </a:xfrm>
          <a:prstGeom prst="rect">
            <a:avLst/>
          </a:prstGeom>
        </p:spPr>
        <p:txBody>
          <a:bodyPr lIns="0" tIns="0" rIns="0" bIns="0" rtlCol="0" anchor="t">
            <a:spAutoFit/>
          </a:bodyPr>
          <a:lstStyle/>
          <a:p>
            <a:pPr algn="ctr">
              <a:lnSpc>
                <a:spcPts val="3078"/>
              </a:lnSpc>
            </a:pPr>
            <a:r>
              <a:rPr lang="en-US" sz="2231">
                <a:solidFill>
                  <a:schemeClr val="accent4"/>
                </a:solidFill>
                <a:latin typeface="DM Sans Bold"/>
              </a:rPr>
              <a:t>03</a:t>
            </a:r>
          </a:p>
        </p:txBody>
      </p:sp>
      <p:sp>
        <p:nvSpPr>
          <p:cNvPr id="34" name="TextBox 32"/>
          <p:cNvSpPr txBox="1"/>
          <p:nvPr/>
        </p:nvSpPr>
        <p:spPr>
          <a:xfrm>
            <a:off x="3897037" y="2683719"/>
            <a:ext cx="657510" cy="397545"/>
          </a:xfrm>
          <a:prstGeom prst="rect">
            <a:avLst/>
          </a:prstGeom>
        </p:spPr>
        <p:txBody>
          <a:bodyPr lIns="0" tIns="0" rIns="0" bIns="0" rtlCol="0" anchor="t">
            <a:spAutoFit/>
          </a:bodyPr>
          <a:lstStyle/>
          <a:p>
            <a:pPr algn="ctr">
              <a:lnSpc>
                <a:spcPts val="3078"/>
              </a:lnSpc>
            </a:pPr>
            <a:r>
              <a:rPr lang="en-US" sz="2231">
                <a:solidFill>
                  <a:schemeClr val="accent4"/>
                </a:solidFill>
                <a:latin typeface="DM Sans Bold"/>
              </a:rPr>
              <a:t>06</a:t>
            </a:r>
          </a:p>
        </p:txBody>
      </p:sp>
      <p:grpSp>
        <p:nvGrpSpPr>
          <p:cNvPr id="35" name="Group 33"/>
          <p:cNvGrpSpPr/>
          <p:nvPr/>
        </p:nvGrpSpPr>
        <p:grpSpPr>
          <a:xfrm>
            <a:off x="2604925" y="3664034"/>
            <a:ext cx="1016362" cy="876181"/>
            <a:chOff x="0" y="0"/>
            <a:chExt cx="991873" cy="855070"/>
          </a:xfrm>
        </p:grpSpPr>
        <p:sp>
          <p:nvSpPr>
            <p:cNvPr id="36" name="Freeform 34"/>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37" name="TextBox 35"/>
            <p:cNvSpPr txBox="1"/>
            <p:nvPr/>
          </p:nvSpPr>
          <p:spPr>
            <a:xfrm>
              <a:off x="0" y="-38100"/>
              <a:ext cx="991873" cy="893170"/>
            </a:xfrm>
            <a:prstGeom prst="rect">
              <a:avLst/>
            </a:prstGeom>
          </p:spPr>
          <p:txBody>
            <a:bodyPr lIns="25400" tIns="25400" rIns="25400" bIns="25400" rtlCol="0" anchor="ctr"/>
            <a:lstStyle/>
            <a:p>
              <a:pPr algn="ctr">
                <a:lnSpc>
                  <a:spcPts val="1742"/>
                </a:lnSpc>
              </a:pPr>
              <a:endParaRPr sz="700">
                <a:solidFill>
                  <a:schemeClr val="accent4"/>
                </a:solidFill>
              </a:endParaRPr>
            </a:p>
          </p:txBody>
        </p:sp>
      </p:grpSp>
      <p:sp>
        <p:nvSpPr>
          <p:cNvPr id="38" name="TextBox 36"/>
          <p:cNvSpPr txBox="1"/>
          <p:nvPr/>
        </p:nvSpPr>
        <p:spPr>
          <a:xfrm>
            <a:off x="2784351" y="3721825"/>
            <a:ext cx="657510" cy="397545"/>
          </a:xfrm>
          <a:prstGeom prst="rect">
            <a:avLst/>
          </a:prstGeom>
        </p:spPr>
        <p:txBody>
          <a:bodyPr lIns="0" tIns="0" rIns="0" bIns="0" rtlCol="0" anchor="t">
            <a:spAutoFit/>
          </a:bodyPr>
          <a:lstStyle/>
          <a:p>
            <a:pPr algn="ctr">
              <a:lnSpc>
                <a:spcPts val="3078"/>
              </a:lnSpc>
            </a:pPr>
            <a:r>
              <a:rPr lang="en-US" sz="2231">
                <a:solidFill>
                  <a:schemeClr val="accent4"/>
                </a:solidFill>
                <a:latin typeface="DM Sans Bold"/>
              </a:rPr>
              <a:t>07</a:t>
            </a:r>
          </a:p>
        </p:txBody>
      </p:sp>
      <p:sp>
        <p:nvSpPr>
          <p:cNvPr id="39" name="TextBox 37"/>
          <p:cNvSpPr txBox="1"/>
          <p:nvPr/>
        </p:nvSpPr>
        <p:spPr>
          <a:xfrm>
            <a:off x="2662764" y="2012539"/>
            <a:ext cx="901778" cy="368306"/>
          </a:xfrm>
          <a:prstGeom prst="rect">
            <a:avLst/>
          </a:prstGeom>
        </p:spPr>
        <p:txBody>
          <a:bodyPr lIns="0" tIns="0" rIns="0" bIns="0" rtlCol="0" anchor="t">
            <a:spAutoFit/>
          </a:bodyPr>
          <a:lstStyle/>
          <a:p>
            <a:pPr algn="ctr">
              <a:lnSpc>
                <a:spcPts val="1496"/>
              </a:lnSpc>
            </a:pPr>
            <a:r>
              <a:rPr lang="en-US" sz="1084" dirty="0">
                <a:solidFill>
                  <a:schemeClr val="accent4"/>
                </a:solidFill>
                <a:latin typeface="DM Sans Bold Italics"/>
              </a:rPr>
              <a:t>Présentation du projet</a:t>
            </a:r>
          </a:p>
        </p:txBody>
      </p:sp>
      <p:sp>
        <p:nvSpPr>
          <p:cNvPr id="40" name="TextBox 38"/>
          <p:cNvSpPr txBox="1"/>
          <p:nvPr/>
        </p:nvSpPr>
        <p:spPr>
          <a:xfrm>
            <a:off x="3774903" y="2047883"/>
            <a:ext cx="901778" cy="192360"/>
          </a:xfrm>
          <a:prstGeom prst="rect">
            <a:avLst/>
          </a:prstGeom>
        </p:spPr>
        <p:txBody>
          <a:bodyPr lIns="0" tIns="0" rIns="0" bIns="0" rtlCol="0" anchor="t">
            <a:spAutoFit/>
          </a:bodyPr>
          <a:lstStyle/>
          <a:p>
            <a:pPr algn="ctr">
              <a:lnSpc>
                <a:spcPts val="1496"/>
              </a:lnSpc>
            </a:pPr>
            <a:r>
              <a:rPr lang="en-US" sz="1084" dirty="0">
                <a:solidFill>
                  <a:schemeClr val="accent4"/>
                </a:solidFill>
                <a:latin typeface="DM Sans Bold Italics"/>
              </a:rPr>
              <a:t>Sprint 0</a:t>
            </a:r>
          </a:p>
        </p:txBody>
      </p:sp>
      <p:sp>
        <p:nvSpPr>
          <p:cNvPr id="41" name="TextBox 39"/>
          <p:cNvSpPr txBox="1"/>
          <p:nvPr/>
        </p:nvSpPr>
        <p:spPr>
          <a:xfrm>
            <a:off x="1550747" y="3131740"/>
            <a:ext cx="901778" cy="192360"/>
          </a:xfrm>
          <a:prstGeom prst="rect">
            <a:avLst/>
          </a:prstGeom>
        </p:spPr>
        <p:txBody>
          <a:bodyPr lIns="0" tIns="0" rIns="0" bIns="0" rtlCol="0" anchor="t">
            <a:spAutoFit/>
          </a:bodyPr>
          <a:lstStyle/>
          <a:p>
            <a:pPr algn="ctr">
              <a:lnSpc>
                <a:spcPts val="1496"/>
              </a:lnSpc>
            </a:pPr>
            <a:r>
              <a:rPr lang="en-US" sz="1084">
                <a:solidFill>
                  <a:schemeClr val="accent4"/>
                </a:solidFill>
                <a:latin typeface="DM Sans Bold Italics"/>
              </a:rPr>
              <a:t>Sprint 1</a:t>
            </a:r>
          </a:p>
        </p:txBody>
      </p:sp>
      <p:sp>
        <p:nvSpPr>
          <p:cNvPr id="42" name="TextBox 40"/>
          <p:cNvSpPr txBox="1"/>
          <p:nvPr/>
        </p:nvSpPr>
        <p:spPr>
          <a:xfrm>
            <a:off x="2662764" y="3131740"/>
            <a:ext cx="901778" cy="192360"/>
          </a:xfrm>
          <a:prstGeom prst="rect">
            <a:avLst/>
          </a:prstGeom>
        </p:spPr>
        <p:txBody>
          <a:bodyPr lIns="0" tIns="0" rIns="0" bIns="0" rtlCol="0" anchor="t">
            <a:spAutoFit/>
          </a:bodyPr>
          <a:lstStyle/>
          <a:p>
            <a:pPr algn="ctr">
              <a:lnSpc>
                <a:spcPts val="1496"/>
              </a:lnSpc>
            </a:pPr>
            <a:r>
              <a:rPr lang="en-US" sz="1084">
                <a:solidFill>
                  <a:schemeClr val="accent4"/>
                </a:solidFill>
                <a:latin typeface="DM Sans Bold Italics"/>
              </a:rPr>
              <a:t>Sprint 2</a:t>
            </a:r>
          </a:p>
        </p:txBody>
      </p:sp>
      <p:sp>
        <p:nvSpPr>
          <p:cNvPr id="43" name="TextBox 41"/>
          <p:cNvSpPr txBox="1"/>
          <p:nvPr/>
        </p:nvSpPr>
        <p:spPr>
          <a:xfrm>
            <a:off x="3774903" y="3126503"/>
            <a:ext cx="901778" cy="192360"/>
          </a:xfrm>
          <a:prstGeom prst="rect">
            <a:avLst/>
          </a:prstGeom>
        </p:spPr>
        <p:txBody>
          <a:bodyPr lIns="0" tIns="0" rIns="0" bIns="0" rtlCol="0" anchor="t">
            <a:spAutoFit/>
          </a:bodyPr>
          <a:lstStyle/>
          <a:p>
            <a:pPr algn="ctr">
              <a:lnSpc>
                <a:spcPts val="1496"/>
              </a:lnSpc>
            </a:pPr>
            <a:r>
              <a:rPr lang="en-US" sz="1084">
                <a:solidFill>
                  <a:schemeClr val="accent4"/>
                </a:solidFill>
                <a:latin typeface="DM Sans Bold Italics"/>
              </a:rPr>
              <a:t>Sprint 3</a:t>
            </a:r>
          </a:p>
        </p:txBody>
      </p:sp>
      <p:sp>
        <p:nvSpPr>
          <p:cNvPr id="44" name="TextBox 42"/>
          <p:cNvSpPr txBox="1"/>
          <p:nvPr/>
        </p:nvSpPr>
        <p:spPr>
          <a:xfrm>
            <a:off x="2674250" y="4125728"/>
            <a:ext cx="901778" cy="368306"/>
          </a:xfrm>
          <a:prstGeom prst="rect">
            <a:avLst/>
          </a:prstGeom>
        </p:spPr>
        <p:txBody>
          <a:bodyPr lIns="0" tIns="0" rIns="0" bIns="0" rtlCol="0" anchor="t">
            <a:spAutoFit/>
          </a:bodyPr>
          <a:lstStyle/>
          <a:p>
            <a:pPr algn="ctr">
              <a:lnSpc>
                <a:spcPts val="1496"/>
              </a:lnSpc>
            </a:pPr>
            <a:r>
              <a:rPr lang="en-US" sz="1084" dirty="0">
                <a:solidFill>
                  <a:schemeClr val="accent4"/>
                </a:solidFill>
                <a:latin typeface="DM Sans Bold Italics"/>
              </a:rPr>
              <a:t>Conclusion et perspectives</a:t>
            </a:r>
          </a:p>
        </p:txBody>
      </p:sp>
      <p:grpSp>
        <p:nvGrpSpPr>
          <p:cNvPr id="45" name="Group 5"/>
          <p:cNvGrpSpPr/>
          <p:nvPr/>
        </p:nvGrpSpPr>
        <p:grpSpPr>
          <a:xfrm>
            <a:off x="1498023" y="1552588"/>
            <a:ext cx="1016362" cy="884164"/>
            <a:chOff x="0" y="0"/>
            <a:chExt cx="991873" cy="862860"/>
          </a:xfrm>
        </p:grpSpPr>
        <p:sp>
          <p:nvSpPr>
            <p:cNvPr id="46" name="Freeform 6"/>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47" name="TextBox 7"/>
            <p:cNvSpPr txBox="1"/>
            <p:nvPr/>
          </p:nvSpPr>
          <p:spPr>
            <a:xfrm>
              <a:off x="0" y="-38100"/>
              <a:ext cx="991873" cy="900960"/>
            </a:xfrm>
            <a:prstGeom prst="rect">
              <a:avLst/>
            </a:prstGeom>
          </p:spPr>
          <p:txBody>
            <a:bodyPr lIns="25400" tIns="25400" rIns="25400" bIns="25400" rtlCol="0" anchor="ctr"/>
            <a:lstStyle/>
            <a:p>
              <a:pPr algn="ctr">
                <a:lnSpc>
                  <a:spcPts val="1742"/>
                </a:lnSpc>
              </a:pPr>
              <a:endParaRPr sz="700">
                <a:solidFill>
                  <a:schemeClr val="tx1">
                    <a:lumMod val="50000"/>
                  </a:schemeClr>
                </a:solidFill>
              </a:endParaRPr>
            </a:p>
          </p:txBody>
        </p:sp>
      </p:grpSp>
      <p:sp>
        <p:nvSpPr>
          <p:cNvPr id="48" name="TextBox 28"/>
          <p:cNvSpPr txBox="1"/>
          <p:nvPr/>
        </p:nvSpPr>
        <p:spPr>
          <a:xfrm>
            <a:off x="1676433" y="1601463"/>
            <a:ext cx="657510" cy="397545"/>
          </a:xfrm>
          <a:prstGeom prst="rect">
            <a:avLst/>
          </a:prstGeom>
        </p:spPr>
        <p:txBody>
          <a:bodyPr lIns="0" tIns="0" rIns="0" bIns="0" rtlCol="0" anchor="t">
            <a:spAutoFit/>
          </a:bodyPr>
          <a:lstStyle/>
          <a:p>
            <a:pPr algn="ctr">
              <a:lnSpc>
                <a:spcPts val="3078"/>
              </a:lnSpc>
            </a:pPr>
            <a:r>
              <a:rPr lang="en-US" sz="2231" dirty="0" smtClean="0">
                <a:solidFill>
                  <a:schemeClr val="accent4"/>
                </a:solidFill>
                <a:latin typeface="DM Sans Bold"/>
              </a:rPr>
              <a:t>01</a:t>
            </a:r>
            <a:endParaRPr lang="en-US" sz="2231" dirty="0">
              <a:solidFill>
                <a:schemeClr val="accent4"/>
              </a:solidFill>
              <a:latin typeface="DM Sans Bold"/>
            </a:endParaRPr>
          </a:p>
        </p:txBody>
      </p:sp>
      <p:sp>
        <p:nvSpPr>
          <p:cNvPr id="49" name="TextBox 37"/>
          <p:cNvSpPr txBox="1"/>
          <p:nvPr/>
        </p:nvSpPr>
        <p:spPr>
          <a:xfrm>
            <a:off x="1569965" y="2047883"/>
            <a:ext cx="901778" cy="192360"/>
          </a:xfrm>
          <a:prstGeom prst="rect">
            <a:avLst/>
          </a:prstGeom>
        </p:spPr>
        <p:txBody>
          <a:bodyPr lIns="0" tIns="0" rIns="0" bIns="0" rtlCol="0" anchor="t">
            <a:spAutoFit/>
          </a:bodyPr>
          <a:lstStyle/>
          <a:p>
            <a:pPr algn="ctr">
              <a:lnSpc>
                <a:spcPts val="1496"/>
              </a:lnSpc>
            </a:pPr>
            <a:r>
              <a:rPr lang="en-US" sz="1084" dirty="0" smtClean="0">
                <a:solidFill>
                  <a:schemeClr val="accent4"/>
                </a:solidFill>
                <a:latin typeface="DM Sans Bold Italics"/>
              </a:rPr>
              <a:t>Introduction</a:t>
            </a:r>
            <a:endParaRPr lang="en-US" sz="1084" dirty="0">
              <a:solidFill>
                <a:schemeClr val="accent4"/>
              </a:solidFill>
              <a:latin typeface="DM Sans Bold Italics"/>
            </a:endParaRPr>
          </a:p>
        </p:txBody>
      </p:sp>
      <p:sp>
        <p:nvSpPr>
          <p:cNvPr id="50" name="Freeform 24"/>
          <p:cNvSpPr/>
          <p:nvPr/>
        </p:nvSpPr>
        <p:spPr>
          <a:xfrm>
            <a:off x="-3815664" y="298753"/>
            <a:ext cx="4538723" cy="4538723"/>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Tree>
    <p:extLst>
      <p:ext uri="{BB962C8B-B14F-4D97-AF65-F5344CB8AC3E}">
        <p14:creationId xmlns:p14="http://schemas.microsoft.com/office/powerpoint/2010/main" val="404769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par>
                                <p:cTn id="66" presetID="10" presetClass="entr" presetSubtype="0" fill="hold"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childTnLst>
                                </p:cTn>
                              </p:par>
                              <p:par>
                                <p:cTn id="72" presetID="10" presetClass="entr" presetSubtype="0" fill="hold"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animEffect transition="in" filter="fade">
                                      <p:cBhvr>
                                        <p:cTn id="8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p:bldP spid="34" grpId="0"/>
      <p:bldP spid="38" grpId="0"/>
      <p:bldP spid="39" grpId="0"/>
      <p:bldP spid="40" grpId="0"/>
      <p:bldP spid="41" grpId="0"/>
      <p:bldP spid="42" grpId="0"/>
      <p:bldP spid="43" grpId="0"/>
      <p:bldP spid="44" grpId="0"/>
      <p:bldP spid="48" grpId="0"/>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20</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811268" y="132508"/>
            <a:ext cx="1622150" cy="486693"/>
            <a:chOff x="4811235" y="0"/>
            <a:chExt cx="1503270" cy="405181"/>
          </a:xfrm>
        </p:grpSpPr>
        <p:sp>
          <p:nvSpPr>
            <p:cNvPr id="14" name="Chevron 13"/>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 name="Diagramme 3"/>
          <p:cNvGraphicFramePr/>
          <p:nvPr>
            <p:extLst/>
          </p:nvPr>
        </p:nvGraphicFramePr>
        <p:xfrm>
          <a:off x="472440" y="807720"/>
          <a:ext cx="7978140" cy="381127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Rectangle 1"/>
          <p:cNvSpPr/>
          <p:nvPr/>
        </p:nvSpPr>
        <p:spPr>
          <a:xfrm>
            <a:off x="3194633" y="807720"/>
            <a:ext cx="1426994" cy="307777"/>
          </a:xfrm>
          <a:prstGeom prst="rect">
            <a:avLst/>
          </a:prstGeom>
        </p:spPr>
        <p:txBody>
          <a:bodyPr wrap="none">
            <a:spAutoFit/>
          </a:bodyPr>
          <a:lstStyle/>
          <a:p>
            <a:pPr marL="342900" indent="-342900">
              <a:buFont typeface="+mj-lt"/>
              <a:buAutoNum type="arabicPeriod"/>
            </a:pPr>
            <a:r>
              <a:rPr lang="fr-FR" u="sng" dirty="0" smtClean="0"/>
              <a:t>Sprint Goal</a:t>
            </a:r>
            <a:endParaRPr lang="fr-FR" u="sng" dirty="0"/>
          </a:p>
        </p:txBody>
      </p:sp>
    </p:spTree>
    <p:extLst>
      <p:ext uri="{BB962C8B-B14F-4D97-AF65-F5344CB8AC3E}">
        <p14:creationId xmlns:p14="http://schemas.microsoft.com/office/powerpoint/2010/main" val="422104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21</a:t>
            </a:r>
            <a:endParaRPr sz="1200" b="1" dirty="0">
              <a:solidFill>
                <a:schemeClr val="accent4"/>
              </a:solidFill>
            </a:endParaRPr>
          </a:p>
        </p:txBody>
      </p:sp>
      <p:graphicFrame>
        <p:nvGraphicFramePr>
          <p:cNvPr id="12" name="Diagramme 11"/>
          <p:cNvGraphicFramePr/>
          <p:nvPr>
            <p:extLst>
              <p:ext uri="{D42A27DB-BD31-4B8C-83A1-F6EECF244321}">
                <p14:modId xmlns:p14="http://schemas.microsoft.com/office/powerpoint/2010/main" val="3252468983"/>
              </p:ext>
            </p:extLst>
          </p:nvPr>
        </p:nvGraphicFramePr>
        <p:xfrm>
          <a:off x="-228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460748" y="132508"/>
            <a:ext cx="1622150" cy="486693"/>
            <a:chOff x="4811235" y="0"/>
            <a:chExt cx="1503270" cy="405181"/>
          </a:xfrm>
        </p:grpSpPr>
        <p:sp>
          <p:nvSpPr>
            <p:cNvPr id="14" name="Chevron 13"/>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3277099" y="794479"/>
            <a:ext cx="2915587" cy="307777"/>
          </a:xfrm>
          <a:prstGeom prst="rect">
            <a:avLst/>
          </a:prstGeom>
          <a:noFill/>
        </p:spPr>
        <p:txBody>
          <a:bodyPr wrap="square" rtlCol="0">
            <a:spAutoFit/>
          </a:bodyPr>
          <a:lstStyle/>
          <a:p>
            <a:pPr marL="342900" indent="-342900">
              <a:buFont typeface="+mj-lt"/>
              <a:buAutoNum type="arabicPeriod" startAt="2"/>
            </a:pPr>
            <a:r>
              <a:rPr lang="fr-FR" u="sng" dirty="0" err="1" smtClean="0"/>
              <a:t>Backlog</a:t>
            </a:r>
            <a:r>
              <a:rPr lang="fr-FR" u="sng" dirty="0" smtClean="0"/>
              <a:t> du Sprint </a:t>
            </a:r>
            <a:endParaRPr lang="fr-FR" u="sng" dirty="0"/>
          </a:p>
        </p:txBody>
      </p:sp>
      <p:graphicFrame>
        <p:nvGraphicFramePr>
          <p:cNvPr id="10" name="Tableau 9"/>
          <p:cNvGraphicFramePr>
            <a:graphicFrameLocks noGrp="1"/>
          </p:cNvGraphicFramePr>
          <p:nvPr/>
        </p:nvGraphicFramePr>
        <p:xfrm>
          <a:off x="3058487" y="1122822"/>
          <a:ext cx="3267362" cy="3712893"/>
        </p:xfrm>
        <a:graphic>
          <a:graphicData uri="http://schemas.openxmlformats.org/drawingml/2006/table">
            <a:tbl>
              <a:tblPr firstRow="1" firstCol="1" bandRow="1">
                <a:tableStyleId>{1D714068-F6B5-4256-8C0A-1947F0540FF3}</a:tableStyleId>
              </a:tblPr>
              <a:tblGrid>
                <a:gridCol w="1198720"/>
                <a:gridCol w="2068642"/>
              </a:tblGrid>
              <a:tr h="122181">
                <a:tc>
                  <a:txBody>
                    <a:bodyPr/>
                    <a:lstStyle/>
                    <a:p>
                      <a:pPr algn="ctr">
                        <a:lnSpc>
                          <a:spcPct val="115000"/>
                        </a:lnSpc>
                        <a:spcAft>
                          <a:spcPts val="800"/>
                        </a:spcAft>
                      </a:pPr>
                      <a:r>
                        <a:rPr lang="fr-FR" sz="500" kern="100" dirty="0">
                          <a:solidFill>
                            <a:schemeClr val="accent6"/>
                          </a:solidFill>
                          <a:effectLst/>
                        </a:rPr>
                        <a:t>Thème</a:t>
                      </a:r>
                      <a:endParaRPr lang="fr-FR" sz="500" kern="100" dirty="0">
                        <a:solidFill>
                          <a:schemeClr val="accent6"/>
                        </a:solidFill>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solidFill>
                      <a:schemeClr val="tx2">
                        <a:lumMod val="50000"/>
                      </a:schemeClr>
                    </a:solidFill>
                  </a:tcPr>
                </a:tc>
                <a:tc>
                  <a:txBody>
                    <a:bodyPr/>
                    <a:lstStyle/>
                    <a:p>
                      <a:pPr algn="ctr">
                        <a:lnSpc>
                          <a:spcPct val="115000"/>
                        </a:lnSpc>
                        <a:spcAft>
                          <a:spcPts val="800"/>
                        </a:spcAft>
                      </a:pPr>
                      <a:r>
                        <a:rPr lang="fr-FR" sz="500" kern="100" dirty="0">
                          <a:solidFill>
                            <a:schemeClr val="accent6"/>
                          </a:solidFill>
                          <a:effectLst/>
                        </a:rPr>
                        <a:t>User Story</a:t>
                      </a:r>
                      <a:endParaRPr lang="fr-FR" sz="500" kern="100" dirty="0">
                        <a:solidFill>
                          <a:schemeClr val="accent6"/>
                        </a:solidFill>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solidFill>
                      <a:schemeClr val="tx2">
                        <a:lumMod val="50000"/>
                      </a:schemeClr>
                    </a:solidFill>
                  </a:tcPr>
                </a:tc>
              </a:tr>
              <a:tr h="256666">
                <a:tc>
                  <a:txBody>
                    <a:bodyPr/>
                    <a:lstStyle/>
                    <a:p>
                      <a:pPr>
                        <a:lnSpc>
                          <a:spcPct val="115000"/>
                        </a:lnSpc>
                        <a:spcAft>
                          <a:spcPts val="800"/>
                        </a:spcAft>
                        <a:tabLst>
                          <a:tab pos="1783080" algn="l"/>
                        </a:tabLst>
                      </a:pPr>
                      <a:r>
                        <a:rPr lang="fr-FR" sz="500" kern="100">
                          <a:effectLst/>
                        </a:rPr>
                        <a:t>Création Compte	</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nchor="ctr"/>
                </a:tc>
                <a:tc>
                  <a:txBody>
                    <a:bodyPr/>
                    <a:lstStyle/>
                    <a:p>
                      <a:pPr>
                        <a:lnSpc>
                          <a:spcPct val="115000"/>
                        </a:lnSpc>
                        <a:spcAft>
                          <a:spcPts val="800"/>
                        </a:spcAft>
                      </a:pPr>
                      <a:r>
                        <a:rPr lang="fr-FR" sz="500" kern="100" dirty="0">
                          <a:effectLst/>
                        </a:rPr>
                        <a:t>En tant que visiteur je peux créer un compte. </a:t>
                      </a:r>
                      <a:endParaRPr lang="fr-FR" sz="500" kern="100" dirty="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tc>
              </a:tr>
              <a:tr h="178267">
                <a:tc>
                  <a:txBody>
                    <a:bodyPr/>
                    <a:lstStyle/>
                    <a:p>
                      <a:pPr>
                        <a:lnSpc>
                          <a:spcPct val="115000"/>
                        </a:lnSpc>
                        <a:spcAft>
                          <a:spcPts val="800"/>
                        </a:spcAft>
                        <a:tabLst>
                          <a:tab pos="1783080" algn="l"/>
                        </a:tabLst>
                      </a:pPr>
                      <a:r>
                        <a:rPr lang="fr-FR" sz="500" kern="100" dirty="0">
                          <a:effectLst/>
                        </a:rPr>
                        <a:t>Authentifier </a:t>
                      </a:r>
                      <a:endParaRPr lang="fr-FR" sz="500" kern="100" dirty="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nchor="ctr"/>
                </a:tc>
                <a:tc>
                  <a:txBody>
                    <a:bodyPr/>
                    <a:lstStyle/>
                    <a:p>
                      <a:pPr>
                        <a:lnSpc>
                          <a:spcPct val="115000"/>
                        </a:lnSpc>
                        <a:spcAft>
                          <a:spcPts val="800"/>
                        </a:spcAft>
                      </a:pPr>
                      <a:r>
                        <a:rPr lang="fr-FR" sz="500" kern="100" dirty="0">
                          <a:effectLst/>
                        </a:rPr>
                        <a:t>En tant que Participant / Instructeur je peux authentifier. </a:t>
                      </a:r>
                      <a:endParaRPr lang="fr-FR" sz="500" kern="100" dirty="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tc>
              </a:tr>
              <a:tr h="178267">
                <a:tc>
                  <a:txBody>
                    <a:bodyPr/>
                    <a:lstStyle/>
                    <a:p>
                      <a:pPr>
                        <a:lnSpc>
                          <a:spcPct val="115000"/>
                        </a:lnSpc>
                        <a:spcAft>
                          <a:spcPts val="800"/>
                        </a:spcAft>
                        <a:tabLst>
                          <a:tab pos="1783080" algn="l"/>
                        </a:tabLst>
                      </a:pPr>
                      <a:r>
                        <a:rPr lang="fr-FR" sz="500" kern="100">
                          <a:effectLst/>
                        </a:rPr>
                        <a:t>Consulter   Profil</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nchor="ctr"/>
                </a:tc>
                <a:tc>
                  <a:txBody>
                    <a:bodyPr/>
                    <a:lstStyle/>
                    <a:p>
                      <a:pPr>
                        <a:lnSpc>
                          <a:spcPct val="115000"/>
                        </a:lnSpc>
                        <a:spcAft>
                          <a:spcPts val="800"/>
                        </a:spcAft>
                      </a:pPr>
                      <a:r>
                        <a:rPr lang="fr-FR" sz="500" kern="100">
                          <a:effectLst/>
                        </a:rPr>
                        <a:t>En tant que Participant / Instructeur je peux Consulter   mes données personnelles.</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tc>
              </a:tr>
              <a:tr h="178267">
                <a:tc>
                  <a:txBody>
                    <a:bodyPr/>
                    <a:lstStyle/>
                    <a:p>
                      <a:pPr>
                        <a:lnSpc>
                          <a:spcPct val="115000"/>
                        </a:lnSpc>
                        <a:spcAft>
                          <a:spcPts val="800"/>
                        </a:spcAft>
                      </a:pPr>
                      <a:r>
                        <a:rPr lang="fr-FR" sz="500" kern="100">
                          <a:effectLst/>
                        </a:rPr>
                        <a:t>Modifier   Profil</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nchor="ctr"/>
                </a:tc>
                <a:tc>
                  <a:txBody>
                    <a:bodyPr/>
                    <a:lstStyle/>
                    <a:p>
                      <a:pPr>
                        <a:lnSpc>
                          <a:spcPct val="115000"/>
                        </a:lnSpc>
                        <a:spcAft>
                          <a:spcPts val="800"/>
                        </a:spcAft>
                      </a:pPr>
                      <a:r>
                        <a:rPr lang="fr-FR" sz="500" kern="100">
                          <a:effectLst/>
                        </a:rPr>
                        <a:t>En tant que Participant / Instructeur je peux Modifier   mes données personnelles</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tc>
              </a:tr>
              <a:tr h="178267">
                <a:tc>
                  <a:txBody>
                    <a:bodyPr/>
                    <a:lstStyle/>
                    <a:p>
                      <a:pPr>
                        <a:lnSpc>
                          <a:spcPct val="115000"/>
                        </a:lnSpc>
                        <a:spcAft>
                          <a:spcPts val="800"/>
                        </a:spcAft>
                      </a:pPr>
                      <a:r>
                        <a:rPr lang="fr-FR" sz="500" kern="100">
                          <a:effectLst/>
                        </a:rPr>
                        <a:t>Supprimer Profil</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nchor="ctr"/>
                </a:tc>
                <a:tc>
                  <a:txBody>
                    <a:bodyPr/>
                    <a:lstStyle/>
                    <a:p>
                      <a:pPr>
                        <a:lnSpc>
                          <a:spcPct val="115000"/>
                        </a:lnSpc>
                        <a:spcAft>
                          <a:spcPts val="800"/>
                        </a:spcAft>
                      </a:pPr>
                      <a:r>
                        <a:rPr lang="fr-FR" sz="500" kern="100">
                          <a:effectLst/>
                        </a:rPr>
                        <a:t>En tant que Participant / Instructeur je peux Supprimer mon compte.</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tc>
              </a:tr>
              <a:tr h="270605">
                <a:tc>
                  <a:txBody>
                    <a:bodyPr/>
                    <a:lstStyle/>
                    <a:p>
                      <a:pPr>
                        <a:lnSpc>
                          <a:spcPct val="115000"/>
                        </a:lnSpc>
                        <a:spcAft>
                          <a:spcPts val="800"/>
                        </a:spcAft>
                      </a:pPr>
                      <a:r>
                        <a:rPr lang="fr-FR" sz="500" kern="100">
                          <a:effectLst/>
                        </a:rPr>
                        <a:t>Ajouter Publication</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nchor="ctr"/>
                </a:tc>
                <a:tc>
                  <a:txBody>
                    <a:bodyPr/>
                    <a:lstStyle/>
                    <a:p>
                      <a:pPr>
                        <a:lnSpc>
                          <a:spcPct val="115000"/>
                        </a:lnSpc>
                        <a:spcAft>
                          <a:spcPts val="800"/>
                        </a:spcAft>
                      </a:pPr>
                      <a:r>
                        <a:rPr lang="fr-FR" sz="500" kern="100">
                          <a:effectLst/>
                        </a:rPr>
                        <a:t>En tant que Participant / Instructeur je peux </a:t>
                      </a:r>
                    </a:p>
                    <a:p>
                      <a:pPr>
                        <a:lnSpc>
                          <a:spcPct val="115000"/>
                        </a:lnSpc>
                        <a:spcAft>
                          <a:spcPts val="800"/>
                        </a:spcAft>
                      </a:pPr>
                      <a:r>
                        <a:rPr lang="fr-FR" sz="500" kern="100">
                          <a:effectLst/>
                        </a:rPr>
                        <a:t>Ajouter des publications</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tc>
              </a:tr>
              <a:tr h="270605">
                <a:tc>
                  <a:txBody>
                    <a:bodyPr/>
                    <a:lstStyle/>
                    <a:p>
                      <a:pPr>
                        <a:lnSpc>
                          <a:spcPct val="115000"/>
                        </a:lnSpc>
                        <a:spcAft>
                          <a:spcPts val="800"/>
                        </a:spcAft>
                      </a:pPr>
                      <a:r>
                        <a:rPr lang="fr-FR" sz="500" kern="100">
                          <a:effectLst/>
                        </a:rPr>
                        <a:t>Modifier Publication</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nchor="ctr"/>
                </a:tc>
                <a:tc>
                  <a:txBody>
                    <a:bodyPr/>
                    <a:lstStyle/>
                    <a:p>
                      <a:pPr>
                        <a:lnSpc>
                          <a:spcPct val="115000"/>
                        </a:lnSpc>
                        <a:spcAft>
                          <a:spcPts val="800"/>
                        </a:spcAft>
                      </a:pPr>
                      <a:r>
                        <a:rPr lang="fr-FR" sz="500" kern="100">
                          <a:effectLst/>
                        </a:rPr>
                        <a:t>En tant que Participant / Instructeur je peux </a:t>
                      </a:r>
                    </a:p>
                    <a:p>
                      <a:pPr>
                        <a:lnSpc>
                          <a:spcPct val="115000"/>
                        </a:lnSpc>
                        <a:spcAft>
                          <a:spcPts val="800"/>
                        </a:spcAft>
                      </a:pPr>
                      <a:r>
                        <a:rPr lang="fr-FR" sz="500" kern="100">
                          <a:effectLst/>
                        </a:rPr>
                        <a:t>Modifier mes publications</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tc>
              </a:tr>
              <a:tr h="270605">
                <a:tc>
                  <a:txBody>
                    <a:bodyPr/>
                    <a:lstStyle/>
                    <a:p>
                      <a:pPr>
                        <a:lnSpc>
                          <a:spcPct val="115000"/>
                        </a:lnSpc>
                        <a:spcAft>
                          <a:spcPts val="800"/>
                        </a:spcAft>
                      </a:pPr>
                      <a:r>
                        <a:rPr lang="fr-FR" sz="500" kern="100">
                          <a:effectLst/>
                        </a:rPr>
                        <a:t>Supprimer  Publication</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nchor="ctr"/>
                </a:tc>
                <a:tc>
                  <a:txBody>
                    <a:bodyPr/>
                    <a:lstStyle/>
                    <a:p>
                      <a:pPr>
                        <a:lnSpc>
                          <a:spcPct val="115000"/>
                        </a:lnSpc>
                        <a:spcAft>
                          <a:spcPts val="800"/>
                        </a:spcAft>
                      </a:pPr>
                      <a:r>
                        <a:rPr lang="fr-FR" sz="500" kern="100">
                          <a:effectLst/>
                        </a:rPr>
                        <a:t>En tant que Participant / Instructeur je peux </a:t>
                      </a:r>
                    </a:p>
                    <a:p>
                      <a:pPr>
                        <a:lnSpc>
                          <a:spcPct val="115000"/>
                        </a:lnSpc>
                        <a:spcAft>
                          <a:spcPts val="800"/>
                        </a:spcAft>
                      </a:pPr>
                      <a:r>
                        <a:rPr lang="fr-FR" sz="500" kern="100">
                          <a:effectLst/>
                        </a:rPr>
                        <a:t>Supprimer  mes publications.</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tc>
              </a:tr>
              <a:tr h="358040">
                <a:tc>
                  <a:txBody>
                    <a:bodyPr/>
                    <a:lstStyle/>
                    <a:p>
                      <a:pPr>
                        <a:lnSpc>
                          <a:spcPct val="115000"/>
                        </a:lnSpc>
                        <a:spcAft>
                          <a:spcPts val="800"/>
                        </a:spcAft>
                      </a:pPr>
                      <a:r>
                        <a:rPr lang="fr-FR" sz="500" kern="100">
                          <a:effectLst/>
                        </a:rPr>
                        <a:t>Consulter les publications</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nchor="ctr"/>
                </a:tc>
                <a:tc>
                  <a:txBody>
                    <a:bodyPr/>
                    <a:lstStyle/>
                    <a:p>
                      <a:pPr>
                        <a:lnSpc>
                          <a:spcPct val="115000"/>
                        </a:lnSpc>
                        <a:spcAft>
                          <a:spcPts val="800"/>
                        </a:spcAft>
                      </a:pPr>
                      <a:r>
                        <a:rPr lang="fr-FR" sz="500" kern="100">
                          <a:effectLst/>
                        </a:rPr>
                        <a:t>En tant que Participant / Instructeur je peux </a:t>
                      </a:r>
                    </a:p>
                    <a:p>
                      <a:pPr>
                        <a:lnSpc>
                          <a:spcPct val="115000"/>
                        </a:lnSpc>
                        <a:spcAft>
                          <a:spcPts val="800"/>
                        </a:spcAft>
                      </a:pPr>
                      <a:r>
                        <a:rPr lang="fr-FR" sz="500" kern="100">
                          <a:effectLst/>
                        </a:rPr>
                        <a:t>Consulter mes publications et les autres publications. </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tc>
              </a:tr>
              <a:tr h="178267">
                <a:tc>
                  <a:txBody>
                    <a:bodyPr/>
                    <a:lstStyle/>
                    <a:p>
                      <a:pPr>
                        <a:lnSpc>
                          <a:spcPct val="115000"/>
                        </a:lnSpc>
                        <a:spcAft>
                          <a:spcPts val="800"/>
                        </a:spcAft>
                      </a:pPr>
                      <a:r>
                        <a:rPr lang="fr-FR" sz="500" kern="100">
                          <a:effectLst/>
                        </a:rPr>
                        <a:t>Consulter les formations, Cours gratuits et ressource pédagogique  </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nchor="ctr"/>
                </a:tc>
                <a:tc>
                  <a:txBody>
                    <a:bodyPr/>
                    <a:lstStyle/>
                    <a:p>
                      <a:pPr>
                        <a:lnSpc>
                          <a:spcPct val="115000"/>
                        </a:lnSpc>
                        <a:spcAft>
                          <a:spcPts val="800"/>
                        </a:spcAft>
                      </a:pPr>
                      <a:r>
                        <a:rPr lang="fr-FR" sz="500" kern="100">
                          <a:effectLst/>
                        </a:rPr>
                        <a:t>En tant que Participant je peux consulter les formations, cours gratuits et ressources.</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tc>
              </a:tr>
              <a:tr h="178267">
                <a:tc>
                  <a:txBody>
                    <a:bodyPr/>
                    <a:lstStyle/>
                    <a:p>
                      <a:pPr>
                        <a:lnSpc>
                          <a:spcPct val="115000"/>
                        </a:lnSpc>
                        <a:spcAft>
                          <a:spcPts val="800"/>
                        </a:spcAft>
                      </a:pPr>
                      <a:r>
                        <a:rPr lang="fr-FR" sz="500" kern="100">
                          <a:effectLst/>
                        </a:rPr>
                        <a:t>Consulter Profil instructeur </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nchor="ctr"/>
                </a:tc>
                <a:tc>
                  <a:txBody>
                    <a:bodyPr/>
                    <a:lstStyle/>
                    <a:p>
                      <a:pPr>
                        <a:lnSpc>
                          <a:spcPct val="115000"/>
                        </a:lnSpc>
                        <a:spcAft>
                          <a:spcPts val="800"/>
                        </a:spcAft>
                      </a:pPr>
                      <a:r>
                        <a:rPr lang="fr-FR" sz="500" kern="100">
                          <a:effectLst/>
                        </a:rPr>
                        <a:t>En tant que Participant je peux consulte le profil d’un instructeur.</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tc>
              </a:tr>
              <a:tr h="267400">
                <a:tc>
                  <a:txBody>
                    <a:bodyPr/>
                    <a:lstStyle/>
                    <a:p>
                      <a:pPr>
                        <a:lnSpc>
                          <a:spcPct val="115000"/>
                        </a:lnSpc>
                        <a:spcAft>
                          <a:spcPts val="800"/>
                        </a:spcAft>
                      </a:pPr>
                      <a:r>
                        <a:rPr lang="fr-FR" sz="500" kern="100">
                          <a:effectLst/>
                        </a:rPr>
                        <a:t>Ajouter  les formations, Cours gratuits, cours payants et ressources pédagogiques  </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nchor="ctr"/>
                </a:tc>
                <a:tc>
                  <a:txBody>
                    <a:bodyPr/>
                    <a:lstStyle/>
                    <a:p>
                      <a:pPr>
                        <a:lnSpc>
                          <a:spcPct val="115000"/>
                        </a:lnSpc>
                        <a:spcAft>
                          <a:spcPts val="800"/>
                        </a:spcAft>
                      </a:pPr>
                      <a:r>
                        <a:rPr lang="fr-FR" sz="500" kern="100">
                          <a:effectLst/>
                        </a:rPr>
                        <a:t>En tant que Instructeur je peux Ajouter  des formations, cours gratuits, cours payants et ressources.</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tc>
              </a:tr>
              <a:tr h="267400">
                <a:tc>
                  <a:txBody>
                    <a:bodyPr/>
                    <a:lstStyle/>
                    <a:p>
                      <a:pPr>
                        <a:lnSpc>
                          <a:spcPct val="115000"/>
                        </a:lnSpc>
                        <a:spcAft>
                          <a:spcPts val="800"/>
                        </a:spcAft>
                      </a:pPr>
                      <a:r>
                        <a:rPr lang="fr-FR" sz="500" kern="100">
                          <a:effectLst/>
                        </a:rPr>
                        <a:t>Modifier  les formations, Cours gratuits, cours payants et ressources pédagogiques  </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nchor="ctr"/>
                </a:tc>
                <a:tc>
                  <a:txBody>
                    <a:bodyPr/>
                    <a:lstStyle/>
                    <a:p>
                      <a:pPr>
                        <a:lnSpc>
                          <a:spcPct val="115000"/>
                        </a:lnSpc>
                        <a:spcAft>
                          <a:spcPts val="800"/>
                        </a:spcAft>
                      </a:pPr>
                      <a:r>
                        <a:rPr lang="fr-FR" sz="500" kern="100">
                          <a:effectLst/>
                        </a:rPr>
                        <a:t>En tant que Instructeur je peux Modifier  mes formations, cours gratuits, cours payants et ressources pédagogique.</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tc>
              </a:tr>
              <a:tr h="267400">
                <a:tc>
                  <a:txBody>
                    <a:bodyPr/>
                    <a:lstStyle/>
                    <a:p>
                      <a:pPr>
                        <a:lnSpc>
                          <a:spcPct val="115000"/>
                        </a:lnSpc>
                        <a:spcAft>
                          <a:spcPts val="800"/>
                        </a:spcAft>
                      </a:pPr>
                      <a:r>
                        <a:rPr lang="fr-FR" sz="500" kern="100">
                          <a:effectLst/>
                        </a:rPr>
                        <a:t>Supprimer  les formations, Cours gratuits, cours payants et ressources pédagogiques  </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nchor="ctr"/>
                </a:tc>
                <a:tc>
                  <a:txBody>
                    <a:bodyPr/>
                    <a:lstStyle/>
                    <a:p>
                      <a:pPr>
                        <a:lnSpc>
                          <a:spcPct val="115000"/>
                        </a:lnSpc>
                        <a:spcAft>
                          <a:spcPts val="800"/>
                        </a:spcAft>
                      </a:pPr>
                      <a:r>
                        <a:rPr lang="fr-FR" sz="500" kern="100">
                          <a:effectLst/>
                        </a:rPr>
                        <a:t>En tant que Instructeur je peux Supprimer  mes formations, cours gratuits, cours payants  et ressources.</a:t>
                      </a:r>
                      <a:endParaRPr lang="fr-FR" sz="500" kern="10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tc>
              </a:tr>
              <a:tr h="267400">
                <a:tc>
                  <a:txBody>
                    <a:bodyPr/>
                    <a:lstStyle/>
                    <a:p>
                      <a:pPr>
                        <a:lnSpc>
                          <a:spcPct val="115000"/>
                        </a:lnSpc>
                        <a:spcAft>
                          <a:spcPts val="800"/>
                        </a:spcAft>
                      </a:pPr>
                      <a:r>
                        <a:rPr lang="fr-FR" sz="500" kern="100" dirty="0">
                          <a:effectLst/>
                        </a:rPr>
                        <a:t>Consulter  les formations, Cours gratuits, cours payants et ressources pédagogiques  </a:t>
                      </a:r>
                      <a:endParaRPr lang="fr-FR" sz="500" kern="100" dirty="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nchor="ctr"/>
                </a:tc>
                <a:tc>
                  <a:txBody>
                    <a:bodyPr/>
                    <a:lstStyle/>
                    <a:p>
                      <a:pPr>
                        <a:lnSpc>
                          <a:spcPct val="115000"/>
                        </a:lnSpc>
                        <a:spcAft>
                          <a:spcPts val="800"/>
                        </a:spcAft>
                      </a:pPr>
                      <a:r>
                        <a:rPr lang="fr-FR" sz="500" kern="100" dirty="0">
                          <a:effectLst/>
                        </a:rPr>
                        <a:t>En tant que Instructeur je peux Consulter  mes formations, cours gratuits, cours payants et ressources.</a:t>
                      </a:r>
                      <a:endParaRPr lang="fr-FR" sz="500" kern="100" dirty="0">
                        <a:effectLst/>
                        <a:latin typeface="Calibri" panose="020F0502020204030204" pitchFamily="34" charset="0"/>
                        <a:ea typeface="Calibri" panose="020F0502020204030204" pitchFamily="34" charset="0"/>
                        <a:cs typeface="Arial" panose="020B0604020202020204" pitchFamily="34" charset="0"/>
                      </a:endParaRPr>
                    </a:p>
                  </a:txBody>
                  <a:tcPr marL="29130" marR="29130" marT="0" marB="0"/>
                </a:tc>
              </a:tr>
            </a:tbl>
          </a:graphicData>
        </a:graphic>
      </p:graphicFrame>
      <p:grpSp>
        <p:nvGrpSpPr>
          <p:cNvPr id="16" name="Groupe 15"/>
          <p:cNvGrpSpPr/>
          <p:nvPr/>
        </p:nvGrpSpPr>
        <p:grpSpPr>
          <a:xfrm>
            <a:off x="7549875" y="132509"/>
            <a:ext cx="1503270" cy="486692"/>
            <a:chOff x="4811235" y="0"/>
            <a:chExt cx="1503270" cy="405181"/>
          </a:xfrm>
        </p:grpSpPr>
        <p:sp>
          <p:nvSpPr>
            <p:cNvPr id="17" name="Chevron 16"/>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8"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algn="ctr">
                <a:lnSpc>
                  <a:spcPts val="1496"/>
                </a:lnSpc>
              </a:pPr>
              <a:r>
                <a:rPr lang="en-US" sz="1000" dirty="0" smtClean="0">
                  <a:solidFill>
                    <a:schemeClr val="tx1"/>
                  </a:solidFill>
                  <a:latin typeface="Times New Roman" panose="02020603050405020304" pitchFamily="18" charset="0"/>
                  <a:cs typeface="Times New Roman" panose="02020603050405020304" pitchFamily="18" charset="0"/>
                </a:rPr>
                <a:t>Conclusion </a:t>
              </a:r>
              <a:r>
                <a:rPr lang="en-US" sz="1000" dirty="0">
                  <a:solidFill>
                    <a:schemeClr val="tx1"/>
                  </a:solidFill>
                  <a:latin typeface="Times New Roman" panose="02020603050405020304" pitchFamily="18" charset="0"/>
                  <a:cs typeface="Times New Roman" panose="02020603050405020304" pitchFamily="18" charset="0"/>
                </a:rPr>
                <a:t>et perspectives</a:t>
              </a:r>
            </a:p>
          </p:txBody>
        </p:sp>
      </p:grpSp>
    </p:spTree>
    <p:extLst>
      <p:ext uri="{BB962C8B-B14F-4D97-AF65-F5344CB8AC3E}">
        <p14:creationId xmlns:p14="http://schemas.microsoft.com/office/powerpoint/2010/main" val="14217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22</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811268" y="132508"/>
            <a:ext cx="1622150" cy="486693"/>
            <a:chOff x="4811235" y="0"/>
            <a:chExt cx="1503270" cy="405181"/>
          </a:xfrm>
        </p:grpSpPr>
        <p:sp>
          <p:nvSpPr>
            <p:cNvPr id="14" name="Chevron 13"/>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2926828" y="900733"/>
            <a:ext cx="2915587" cy="307777"/>
          </a:xfrm>
          <a:prstGeom prst="rect">
            <a:avLst/>
          </a:prstGeom>
          <a:noFill/>
        </p:spPr>
        <p:txBody>
          <a:bodyPr wrap="square" rtlCol="0">
            <a:spAutoFit/>
          </a:bodyPr>
          <a:lstStyle/>
          <a:p>
            <a:pPr marL="342900" indent="-342900" algn="ctr">
              <a:buFont typeface="+mj-lt"/>
              <a:buAutoNum type="arabicPeriod" startAt="3"/>
            </a:pPr>
            <a:r>
              <a:rPr lang="fr-FR" b="1" u="sng" dirty="0" smtClean="0">
                <a:solidFill>
                  <a:srgbClr val="0C0C0C"/>
                </a:solidFill>
                <a:latin typeface="Times New Roman"/>
                <a:ea typeface="Times New Roman"/>
                <a:cs typeface="Times New Roman"/>
              </a:rPr>
              <a:t> </a:t>
            </a:r>
            <a:r>
              <a:rPr lang="fr-FR" b="1" u="sng" dirty="0">
                <a:solidFill>
                  <a:srgbClr val="0C0C0C"/>
                </a:solidFill>
                <a:latin typeface="Times New Roman"/>
                <a:ea typeface="Times New Roman"/>
                <a:cs typeface="Times New Roman"/>
              </a:rPr>
              <a:t>Conception du Sprint </a:t>
            </a:r>
          </a:p>
        </p:txBody>
      </p:sp>
      <p:pic>
        <p:nvPicPr>
          <p:cNvPr id="11" name="Image 10"/>
          <p:cNvPicPr/>
          <p:nvPr/>
        </p:nvPicPr>
        <p:blipFill>
          <a:blip r:embed="rId8">
            <a:extLst>
              <a:ext uri="{28A0092B-C50C-407E-A947-70E740481C1C}">
                <a14:useLocalDpi xmlns:a14="http://schemas.microsoft.com/office/drawing/2010/main" val="0"/>
              </a:ext>
            </a:extLst>
          </a:blip>
          <a:stretch>
            <a:fillRect/>
          </a:stretch>
        </p:blipFill>
        <p:spPr>
          <a:xfrm>
            <a:off x="2049781" y="2390970"/>
            <a:ext cx="4692072" cy="2144725"/>
          </a:xfrm>
          <a:prstGeom prst="rect">
            <a:avLst/>
          </a:prstGeom>
        </p:spPr>
      </p:pic>
      <p:sp>
        <p:nvSpPr>
          <p:cNvPr id="10" name="ZoneTexte 9"/>
          <p:cNvSpPr txBox="1"/>
          <p:nvPr/>
        </p:nvSpPr>
        <p:spPr>
          <a:xfrm>
            <a:off x="3034883" y="1717433"/>
            <a:ext cx="2915587" cy="307777"/>
          </a:xfrm>
          <a:prstGeom prst="rect">
            <a:avLst/>
          </a:prstGeom>
          <a:noFill/>
        </p:spPr>
        <p:txBody>
          <a:bodyPr wrap="square" rtlCol="0">
            <a:spAutoFit/>
          </a:bodyPr>
          <a:lstStyle/>
          <a:p>
            <a:pPr marL="285750" indent="-285750">
              <a:buFont typeface="Arial" panose="020B0604020202020204" pitchFamily="34" charset="0"/>
              <a:buChar char="•"/>
            </a:pPr>
            <a:r>
              <a:rPr lang="fr-FR" dirty="0" smtClean="0"/>
              <a:t>Cas d’utilisations coté Visiteur </a:t>
            </a:r>
            <a:endParaRPr lang="fr-FR" dirty="0"/>
          </a:p>
        </p:txBody>
      </p:sp>
    </p:spTree>
    <p:extLst>
      <p:ext uri="{BB962C8B-B14F-4D97-AF65-F5344CB8AC3E}">
        <p14:creationId xmlns:p14="http://schemas.microsoft.com/office/powerpoint/2010/main" val="3293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23</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811268" y="132508"/>
            <a:ext cx="1622150" cy="486693"/>
            <a:chOff x="4811235" y="0"/>
            <a:chExt cx="1503270" cy="405181"/>
          </a:xfrm>
        </p:grpSpPr>
        <p:sp>
          <p:nvSpPr>
            <p:cNvPr id="14" name="Chevron 13"/>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pic>
        <p:nvPicPr>
          <p:cNvPr id="10" name="Image 9"/>
          <p:cNvPicPr/>
          <p:nvPr/>
        </p:nvPicPr>
        <p:blipFill>
          <a:blip r:embed="rId8">
            <a:extLst>
              <a:ext uri="{28A0092B-C50C-407E-A947-70E740481C1C}">
                <a14:useLocalDpi xmlns:a14="http://schemas.microsoft.com/office/drawing/2010/main" val="0"/>
              </a:ext>
            </a:extLst>
          </a:blip>
          <a:stretch>
            <a:fillRect/>
          </a:stretch>
        </p:blipFill>
        <p:spPr>
          <a:xfrm>
            <a:off x="2614295" y="1264575"/>
            <a:ext cx="3664585" cy="3577590"/>
          </a:xfrm>
          <a:prstGeom prst="rect">
            <a:avLst/>
          </a:prstGeom>
        </p:spPr>
      </p:pic>
      <p:sp>
        <p:nvSpPr>
          <p:cNvPr id="11" name="ZoneTexte 10"/>
          <p:cNvSpPr txBox="1"/>
          <p:nvPr/>
        </p:nvSpPr>
        <p:spPr>
          <a:xfrm>
            <a:off x="2920583" y="891712"/>
            <a:ext cx="3890685" cy="307777"/>
          </a:xfrm>
          <a:prstGeom prst="rect">
            <a:avLst/>
          </a:prstGeom>
          <a:noFill/>
        </p:spPr>
        <p:txBody>
          <a:bodyPr wrap="square" rtlCol="0">
            <a:spAutoFit/>
          </a:bodyPr>
          <a:lstStyle/>
          <a:p>
            <a:pPr marL="285750" indent="-285750">
              <a:buFont typeface="Arial" panose="020B0604020202020204" pitchFamily="34" charset="0"/>
              <a:buChar char="•"/>
            </a:pPr>
            <a:r>
              <a:rPr lang="fr-FR" dirty="0" smtClean="0"/>
              <a:t>Cas d’utilisations coté instructeur </a:t>
            </a:r>
            <a:endParaRPr lang="fr-FR" dirty="0"/>
          </a:p>
        </p:txBody>
      </p:sp>
    </p:spTree>
    <p:extLst>
      <p:ext uri="{BB962C8B-B14F-4D97-AF65-F5344CB8AC3E}">
        <p14:creationId xmlns:p14="http://schemas.microsoft.com/office/powerpoint/2010/main" val="74849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24</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811268" y="132508"/>
            <a:ext cx="1622150" cy="486693"/>
            <a:chOff x="4811235" y="0"/>
            <a:chExt cx="1503270" cy="405181"/>
          </a:xfrm>
        </p:grpSpPr>
        <p:sp>
          <p:nvSpPr>
            <p:cNvPr id="14" name="Chevron 13"/>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pic>
        <p:nvPicPr>
          <p:cNvPr id="10" name="Image 9"/>
          <p:cNvPicPr/>
          <p:nvPr/>
        </p:nvPicPr>
        <p:blipFill>
          <a:blip r:embed="rId8">
            <a:extLst>
              <a:ext uri="{28A0092B-C50C-407E-A947-70E740481C1C}">
                <a14:useLocalDpi xmlns:a14="http://schemas.microsoft.com/office/drawing/2010/main" val="0"/>
              </a:ext>
            </a:extLst>
          </a:blip>
          <a:stretch>
            <a:fillRect/>
          </a:stretch>
        </p:blipFill>
        <p:spPr>
          <a:xfrm>
            <a:off x="2617153" y="1102256"/>
            <a:ext cx="3600768" cy="3718560"/>
          </a:xfrm>
          <a:prstGeom prst="rect">
            <a:avLst/>
          </a:prstGeom>
        </p:spPr>
      </p:pic>
      <p:sp>
        <p:nvSpPr>
          <p:cNvPr id="11" name="ZoneTexte 10"/>
          <p:cNvSpPr txBox="1"/>
          <p:nvPr/>
        </p:nvSpPr>
        <p:spPr>
          <a:xfrm>
            <a:off x="2719519" y="794479"/>
            <a:ext cx="3851525" cy="307777"/>
          </a:xfrm>
          <a:prstGeom prst="rect">
            <a:avLst/>
          </a:prstGeom>
          <a:noFill/>
        </p:spPr>
        <p:txBody>
          <a:bodyPr wrap="square" rtlCol="0">
            <a:spAutoFit/>
          </a:bodyPr>
          <a:lstStyle/>
          <a:p>
            <a:pPr marL="285750" indent="-285750">
              <a:buFont typeface="Arial" panose="020B0604020202020204" pitchFamily="34" charset="0"/>
              <a:buChar char="•"/>
            </a:pPr>
            <a:r>
              <a:rPr lang="fr-FR" dirty="0" smtClean="0"/>
              <a:t>Cas d’utilisations coté Participant </a:t>
            </a:r>
            <a:endParaRPr lang="fr-FR" dirty="0"/>
          </a:p>
        </p:txBody>
      </p:sp>
    </p:spTree>
    <p:extLst>
      <p:ext uri="{BB962C8B-B14F-4D97-AF65-F5344CB8AC3E}">
        <p14:creationId xmlns:p14="http://schemas.microsoft.com/office/powerpoint/2010/main" val="38408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25</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811268" y="132508"/>
            <a:ext cx="1622150" cy="486693"/>
            <a:chOff x="4811235" y="0"/>
            <a:chExt cx="1503270" cy="405181"/>
          </a:xfrm>
        </p:grpSpPr>
        <p:sp>
          <p:nvSpPr>
            <p:cNvPr id="14" name="Chevron 13"/>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pic>
        <p:nvPicPr>
          <p:cNvPr id="11" name="Image 10"/>
          <p:cNvPicPr/>
          <p:nvPr/>
        </p:nvPicPr>
        <p:blipFill rotWithShape="1">
          <a:blip r:embed="rId8">
            <a:extLst>
              <a:ext uri="{28A0092B-C50C-407E-A947-70E740481C1C}">
                <a14:useLocalDpi xmlns:a14="http://schemas.microsoft.com/office/drawing/2010/main" val="0"/>
              </a:ext>
            </a:extLst>
          </a:blip>
          <a:srcRect t="1390" r="16895"/>
          <a:stretch/>
        </p:blipFill>
        <p:spPr bwMode="auto">
          <a:xfrm>
            <a:off x="2337058" y="1658461"/>
            <a:ext cx="4626610" cy="3148229"/>
          </a:xfrm>
          <a:prstGeom prst="rect">
            <a:avLst/>
          </a:prstGeom>
          <a:ln>
            <a:noFill/>
          </a:ln>
          <a:extLst>
            <a:ext uri="{53640926-AAD7-44D8-BBD7-CCE9431645EC}">
              <a14:shadowObscured xmlns:a14="http://schemas.microsoft.com/office/drawing/2010/main"/>
            </a:ext>
          </a:extLst>
        </p:spPr>
      </p:pic>
      <p:sp>
        <p:nvSpPr>
          <p:cNvPr id="10" name="ZoneTexte 9"/>
          <p:cNvSpPr txBox="1"/>
          <p:nvPr/>
        </p:nvSpPr>
        <p:spPr>
          <a:xfrm>
            <a:off x="2081727" y="1239080"/>
            <a:ext cx="5540616" cy="307777"/>
          </a:xfrm>
          <a:prstGeom prst="rect">
            <a:avLst/>
          </a:prstGeom>
          <a:noFill/>
        </p:spPr>
        <p:txBody>
          <a:bodyPr wrap="square" rtlCol="0">
            <a:spAutoFit/>
          </a:bodyPr>
          <a:lstStyle/>
          <a:p>
            <a:pPr marL="285750" indent="-285750">
              <a:buFont typeface="Arial" panose="020B0604020202020204" pitchFamily="34" charset="0"/>
              <a:buChar char="•"/>
            </a:pPr>
            <a:r>
              <a:rPr lang="fr-FR" dirty="0"/>
              <a:t>Diagramme de séquence Cas </a:t>
            </a:r>
            <a:r>
              <a:rPr lang="fr-FR" dirty="0" smtClean="0"/>
              <a:t>de  «  Création cours gratuits » </a:t>
            </a:r>
            <a:endParaRPr lang="fr-FR" dirty="0"/>
          </a:p>
        </p:txBody>
      </p:sp>
    </p:spTree>
    <p:extLst>
      <p:ext uri="{BB962C8B-B14F-4D97-AF65-F5344CB8AC3E}">
        <p14:creationId xmlns:p14="http://schemas.microsoft.com/office/powerpoint/2010/main" val="165339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26</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811268" y="132508"/>
            <a:ext cx="1622150" cy="486693"/>
            <a:chOff x="4811235" y="0"/>
            <a:chExt cx="1503270" cy="405181"/>
          </a:xfrm>
        </p:grpSpPr>
        <p:sp>
          <p:nvSpPr>
            <p:cNvPr id="14" name="Chevron 13"/>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pic>
        <p:nvPicPr>
          <p:cNvPr id="11" name="Image 10"/>
          <p:cNvPicPr/>
          <p:nvPr/>
        </p:nvPicPr>
        <p:blipFill>
          <a:blip r:embed="rId8" cstate="print">
            <a:extLst>
              <a:ext uri="{28A0092B-C50C-407E-A947-70E740481C1C}">
                <a14:useLocalDpi xmlns:a14="http://schemas.microsoft.com/office/drawing/2010/main" val="0"/>
              </a:ext>
            </a:extLst>
          </a:blip>
          <a:stretch>
            <a:fillRect/>
          </a:stretch>
        </p:blipFill>
        <p:spPr>
          <a:xfrm>
            <a:off x="2354263" y="1546857"/>
            <a:ext cx="4883726" cy="3112135"/>
          </a:xfrm>
          <a:prstGeom prst="rect">
            <a:avLst/>
          </a:prstGeom>
        </p:spPr>
      </p:pic>
      <p:sp>
        <p:nvSpPr>
          <p:cNvPr id="10" name="ZoneTexte 9"/>
          <p:cNvSpPr txBox="1"/>
          <p:nvPr/>
        </p:nvSpPr>
        <p:spPr>
          <a:xfrm>
            <a:off x="267199" y="819699"/>
            <a:ext cx="2915587" cy="307777"/>
          </a:xfrm>
          <a:prstGeom prst="rect">
            <a:avLst/>
          </a:prstGeom>
          <a:noFill/>
        </p:spPr>
        <p:txBody>
          <a:bodyPr wrap="square" rtlCol="0">
            <a:spAutoFit/>
          </a:bodyPr>
          <a:lstStyle/>
          <a:p>
            <a:r>
              <a:rPr lang="fr-FR" dirty="0" smtClean="0"/>
              <a:t>3 Conception  </a:t>
            </a:r>
            <a:endParaRPr lang="fr-FR" dirty="0"/>
          </a:p>
        </p:txBody>
      </p:sp>
      <p:sp>
        <p:nvSpPr>
          <p:cNvPr id="16" name="ZoneTexte 15"/>
          <p:cNvSpPr txBox="1"/>
          <p:nvPr/>
        </p:nvSpPr>
        <p:spPr>
          <a:xfrm>
            <a:off x="2081727" y="1239080"/>
            <a:ext cx="5540616" cy="307777"/>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Diagramme </a:t>
            </a:r>
            <a:r>
              <a:rPr lang="fr-FR" dirty="0"/>
              <a:t>d’activité </a:t>
            </a:r>
            <a:r>
              <a:rPr lang="fr-FR" dirty="0" smtClean="0"/>
              <a:t> </a:t>
            </a:r>
            <a:r>
              <a:rPr lang="fr-FR" dirty="0"/>
              <a:t>Cas </a:t>
            </a:r>
            <a:r>
              <a:rPr lang="fr-FR" dirty="0" smtClean="0"/>
              <a:t>de  «  Création Formation  » </a:t>
            </a:r>
            <a:endParaRPr lang="fr-FR" dirty="0"/>
          </a:p>
        </p:txBody>
      </p:sp>
    </p:spTree>
    <p:extLst>
      <p:ext uri="{BB962C8B-B14F-4D97-AF65-F5344CB8AC3E}">
        <p14:creationId xmlns:p14="http://schemas.microsoft.com/office/powerpoint/2010/main" val="160763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27</a:t>
            </a:r>
            <a:endParaRPr sz="1200" b="1" dirty="0">
              <a:solidFill>
                <a:schemeClr val="accent4"/>
              </a:solidFill>
            </a:endParaRPr>
          </a:p>
        </p:txBody>
      </p:sp>
      <p:graphicFrame>
        <p:nvGraphicFramePr>
          <p:cNvPr id="12" name="Diagramme 11"/>
          <p:cNvGraphicFramePr/>
          <p:nvPr>
            <p:extLst>
              <p:ext uri="{D42A27DB-BD31-4B8C-83A1-F6EECF244321}">
                <p14:modId xmlns:p14="http://schemas.microsoft.com/office/powerpoint/2010/main" val="3134491483"/>
              </p:ext>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811268" y="125013"/>
            <a:ext cx="1622150" cy="486693"/>
            <a:chOff x="4811235" y="0"/>
            <a:chExt cx="1503270" cy="405181"/>
          </a:xfrm>
        </p:grpSpPr>
        <p:sp>
          <p:nvSpPr>
            <p:cNvPr id="14" name="Chevron 13"/>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3262375" y="1414200"/>
            <a:ext cx="2915587" cy="307777"/>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Diagramme de classe </a:t>
            </a:r>
            <a:endParaRPr lang="fr-FR" dirty="0"/>
          </a:p>
        </p:txBody>
      </p:sp>
      <p:pic>
        <p:nvPicPr>
          <p:cNvPr id="11" name="Image 10"/>
          <p:cNvPicPr/>
          <p:nvPr/>
        </p:nvPicPr>
        <p:blipFill>
          <a:blip r:embed="rId8">
            <a:extLst>
              <a:ext uri="{28A0092B-C50C-407E-A947-70E740481C1C}">
                <a14:useLocalDpi xmlns:a14="http://schemas.microsoft.com/office/drawing/2010/main" val="0"/>
              </a:ext>
            </a:extLst>
          </a:blip>
          <a:stretch>
            <a:fillRect/>
          </a:stretch>
        </p:blipFill>
        <p:spPr>
          <a:xfrm>
            <a:off x="2044699" y="1868352"/>
            <a:ext cx="5350940" cy="3061335"/>
          </a:xfrm>
          <a:prstGeom prst="rect">
            <a:avLst/>
          </a:prstGeom>
        </p:spPr>
      </p:pic>
      <p:sp>
        <p:nvSpPr>
          <p:cNvPr id="10" name="ZoneTexte 9"/>
          <p:cNvSpPr txBox="1"/>
          <p:nvPr/>
        </p:nvSpPr>
        <p:spPr>
          <a:xfrm>
            <a:off x="267199" y="819699"/>
            <a:ext cx="2915587" cy="307777"/>
          </a:xfrm>
          <a:prstGeom prst="rect">
            <a:avLst/>
          </a:prstGeom>
          <a:noFill/>
        </p:spPr>
        <p:txBody>
          <a:bodyPr wrap="square" rtlCol="0">
            <a:spAutoFit/>
          </a:bodyPr>
          <a:lstStyle/>
          <a:p>
            <a:r>
              <a:rPr lang="fr-FR" dirty="0" smtClean="0"/>
              <a:t>3 Conception  </a:t>
            </a:r>
            <a:endParaRPr lang="fr-FR" dirty="0"/>
          </a:p>
        </p:txBody>
      </p:sp>
    </p:spTree>
    <p:extLst>
      <p:ext uri="{BB962C8B-B14F-4D97-AF65-F5344CB8AC3E}">
        <p14:creationId xmlns:p14="http://schemas.microsoft.com/office/powerpoint/2010/main" val="212969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28</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811268" y="125013"/>
            <a:ext cx="1622150" cy="486693"/>
            <a:chOff x="4811235" y="0"/>
            <a:chExt cx="1503270" cy="405181"/>
          </a:xfrm>
        </p:grpSpPr>
        <p:sp>
          <p:nvSpPr>
            <p:cNvPr id="14" name="Chevron 13"/>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3537678" y="899410"/>
            <a:ext cx="2915587" cy="307777"/>
          </a:xfrm>
          <a:prstGeom prst="rect">
            <a:avLst/>
          </a:prstGeom>
          <a:noFill/>
        </p:spPr>
        <p:txBody>
          <a:bodyPr wrap="square" rtlCol="0">
            <a:spAutoFit/>
          </a:bodyPr>
          <a:lstStyle/>
          <a:p>
            <a:r>
              <a:rPr lang="fr-FR" u="sng" dirty="0" smtClean="0"/>
              <a:t>Réalisation</a:t>
            </a:r>
            <a:r>
              <a:rPr lang="fr-FR" dirty="0" smtClean="0"/>
              <a:t> </a:t>
            </a:r>
            <a:endParaRPr lang="fr-FR" dirty="0"/>
          </a:p>
        </p:txBody>
      </p:sp>
    </p:spTree>
    <p:extLst>
      <p:ext uri="{BB962C8B-B14F-4D97-AF65-F5344CB8AC3E}">
        <p14:creationId xmlns:p14="http://schemas.microsoft.com/office/powerpoint/2010/main" val="12373110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29</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811268" y="125013"/>
            <a:ext cx="1622150" cy="486693"/>
            <a:chOff x="4811235" y="0"/>
            <a:chExt cx="1503270" cy="405181"/>
          </a:xfrm>
        </p:grpSpPr>
        <p:sp>
          <p:nvSpPr>
            <p:cNvPr id="14" name="Chevron 13"/>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3537678" y="899410"/>
            <a:ext cx="2915587" cy="307777"/>
          </a:xfrm>
          <a:prstGeom prst="rect">
            <a:avLst/>
          </a:prstGeom>
          <a:noFill/>
        </p:spPr>
        <p:txBody>
          <a:bodyPr wrap="square" rtlCol="0">
            <a:spAutoFit/>
          </a:bodyPr>
          <a:lstStyle/>
          <a:p>
            <a:r>
              <a:rPr lang="fr-FR" u="sng" dirty="0" smtClean="0"/>
              <a:t>Réalisation</a:t>
            </a:r>
            <a:r>
              <a:rPr lang="fr-FR" dirty="0" smtClean="0"/>
              <a:t> </a:t>
            </a:r>
            <a:endParaRPr lang="fr-FR" dirty="0"/>
          </a:p>
        </p:txBody>
      </p:sp>
    </p:spTree>
    <p:extLst>
      <p:ext uri="{BB962C8B-B14F-4D97-AF65-F5344CB8AC3E}">
        <p14:creationId xmlns:p14="http://schemas.microsoft.com/office/powerpoint/2010/main" val="31548288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01;p23"/>
          <p:cNvSpPr txBox="1">
            <a:spLocks noGrp="1"/>
          </p:cNvSpPr>
          <p:nvPr>
            <p:ph type="title"/>
          </p:nvPr>
        </p:nvSpPr>
        <p:spPr>
          <a:xfrm>
            <a:off x="3081916" y="887379"/>
            <a:ext cx="3006436" cy="607337"/>
          </a:xfrm>
          <a:prstGeom prst="rect">
            <a:avLst/>
          </a:prstGeom>
        </p:spPr>
        <p:txBody>
          <a:bodyPr spcFirstLastPara="1" wrap="square" lIns="91425" tIns="91425" rIns="91425" bIns="91425" anchor="t" anchorCtr="0">
            <a:noAutofit/>
          </a:bodyPr>
          <a:lstStyle/>
          <a:p>
            <a:pPr lvl="0" algn="ctr"/>
            <a:r>
              <a:rPr lang="" sz="1800" b="1" u="sng" dirty="0" smtClean="0">
                <a:latin typeface="+mj-lt"/>
                <a:cs typeface="Golos Text Medium" panose="020B0604020202020204" charset="0"/>
              </a:rPr>
              <a:t>Introduction</a:t>
            </a:r>
            <a:endParaRPr lang="fr-FR" sz="2800" u="sng" dirty="0">
              <a:latin typeface="Golos Text Medium" panose="020B0604020202020204" charset="0"/>
              <a:cs typeface="Golos Text Medium" panose="020B0604020202020204" charset="0"/>
            </a:endParaRPr>
          </a:p>
        </p:txBody>
      </p:sp>
      <p:sp>
        <p:nvSpPr>
          <p:cNvPr id="5" name="Rectangle 4"/>
          <p:cNvSpPr/>
          <p:nvPr/>
        </p:nvSpPr>
        <p:spPr>
          <a:xfrm>
            <a:off x="272981" y="1419186"/>
            <a:ext cx="5775587" cy="1815882"/>
          </a:xfrm>
          <a:prstGeom prst="rect">
            <a:avLst/>
          </a:prstGeom>
        </p:spPr>
        <p:txBody>
          <a:bodyPr wrap="square">
            <a:spAutoFit/>
          </a:bodyPr>
          <a:lstStyle/>
          <a:p>
            <a:pPr algn="just"/>
            <a:r>
              <a:rPr lang="fr-FR" dirty="0"/>
              <a:t>Saviez-vous que selon l'UNESCO, en 2021, environ 58% des étudiants tunisiens ont déclaré avoir utilisé des plateformes </a:t>
            </a:r>
            <a:r>
              <a:rPr lang="fr-FR" dirty="0" smtClean="0"/>
              <a:t>d'apprentissage  </a:t>
            </a:r>
            <a:r>
              <a:rPr lang="fr-FR" dirty="0"/>
              <a:t>en ligne pour leurs études? </a:t>
            </a:r>
            <a:endParaRPr lang="fr-FR" dirty="0" smtClean="0"/>
          </a:p>
          <a:p>
            <a:pPr algn="just"/>
            <a:r>
              <a:rPr lang="fr-FR" dirty="0" smtClean="0"/>
              <a:t>Cela </a:t>
            </a:r>
            <a:r>
              <a:rPr lang="fr-FR" dirty="0"/>
              <a:t>montre l'importance croissante des solutions éducatives numériques dans notre </a:t>
            </a:r>
            <a:r>
              <a:rPr lang="fr-FR" dirty="0" smtClean="0"/>
              <a:t>pays . </a:t>
            </a:r>
          </a:p>
          <a:p>
            <a:pPr algn="just"/>
            <a:r>
              <a:rPr lang="fr-FR" dirty="0" smtClean="0"/>
              <a:t>C'est </a:t>
            </a:r>
            <a:r>
              <a:rPr lang="fr-FR" dirty="0"/>
              <a:t>précisément cette tendance que notre projet vise à renforcer et à développer, en offrant une plateforme </a:t>
            </a:r>
            <a:r>
              <a:rPr lang="fr-FR" dirty="0" smtClean="0"/>
              <a:t>d'apprentissage et formation en Tunisie sous </a:t>
            </a:r>
            <a:r>
              <a:rPr lang="fr-FR" dirty="0"/>
              <a:t>le parrainage de la société </a:t>
            </a:r>
            <a:r>
              <a:rPr lang="fr-FR" dirty="0" smtClean="0"/>
              <a:t>ITQAN </a:t>
            </a:r>
            <a:r>
              <a:rPr lang="fr-FR" dirty="0"/>
              <a:t>. </a:t>
            </a:r>
          </a:p>
        </p:txBody>
      </p:sp>
      <p:sp>
        <p:nvSpPr>
          <p:cNvPr id="9" name="Google Shape;204;p23"/>
          <p:cNvSpPr/>
          <p:nvPr/>
        </p:nvSpPr>
        <p:spPr>
          <a:xfrm>
            <a:off x="8763001" y="4842165"/>
            <a:ext cx="268572"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3</a:t>
            </a:r>
            <a:endParaRPr sz="1200" b="1" dirty="0">
              <a:solidFill>
                <a:schemeClr val="accent4"/>
              </a:solidFill>
            </a:endParaRPr>
          </a:p>
        </p:txBody>
      </p:sp>
      <p:graphicFrame>
        <p:nvGraphicFramePr>
          <p:cNvPr id="12" name="Diagramme 11"/>
          <p:cNvGraphicFramePr/>
          <p:nvPr>
            <p:extLst>
              <p:ext uri="{D42A27DB-BD31-4B8C-83A1-F6EECF244321}">
                <p14:modId xmlns:p14="http://schemas.microsoft.com/office/powerpoint/2010/main" val="2227064106"/>
              </p:ext>
            </p:extLst>
          </p:nvPr>
        </p:nvGraphicFramePr>
        <p:xfrm>
          <a:off x="118415" y="138147"/>
          <a:ext cx="6315277" cy="405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3" name="Groupe 12"/>
          <p:cNvGrpSpPr/>
          <p:nvPr/>
        </p:nvGrpSpPr>
        <p:grpSpPr>
          <a:xfrm>
            <a:off x="6221487" y="132508"/>
            <a:ext cx="1503270" cy="405181"/>
            <a:chOff x="4811235" y="0"/>
            <a:chExt cx="1503270" cy="405181"/>
          </a:xfrm>
        </p:grpSpPr>
        <p:sp>
          <p:nvSpPr>
            <p:cNvPr id="14" name="Chevron 13"/>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grpSp>
        <p:nvGrpSpPr>
          <p:cNvPr id="16" name="Groupe 15"/>
          <p:cNvGrpSpPr/>
          <p:nvPr/>
        </p:nvGrpSpPr>
        <p:grpSpPr>
          <a:xfrm>
            <a:off x="7524000" y="125930"/>
            <a:ext cx="1503270" cy="405181"/>
            <a:chOff x="4811235" y="0"/>
            <a:chExt cx="1503270" cy="405181"/>
          </a:xfrm>
        </p:grpSpPr>
        <p:sp>
          <p:nvSpPr>
            <p:cNvPr id="17" name="Chevron 16"/>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8"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algn="ctr">
                <a:lnSpc>
                  <a:spcPts val="1496"/>
                </a:lnSpc>
              </a:pPr>
              <a:r>
                <a:rPr lang="en-US" sz="1000" dirty="0" smtClean="0">
                  <a:solidFill>
                    <a:schemeClr val="tx1"/>
                  </a:solidFill>
                  <a:latin typeface="Times New Roman" panose="02020603050405020304" pitchFamily="18" charset="0"/>
                  <a:cs typeface="Times New Roman" panose="02020603050405020304" pitchFamily="18" charset="0"/>
                </a:rPr>
                <a:t>Conclusion </a:t>
              </a:r>
              <a:r>
                <a:rPr lang="en-US" sz="1000" dirty="0">
                  <a:solidFill>
                    <a:schemeClr val="tx1"/>
                  </a:solidFill>
                  <a:latin typeface="Times New Roman" panose="02020603050405020304" pitchFamily="18" charset="0"/>
                  <a:cs typeface="Times New Roman" panose="02020603050405020304" pitchFamily="18" charset="0"/>
                </a:rPr>
                <a:t>et perspectives</a:t>
              </a:r>
            </a:p>
          </p:txBody>
        </p:sp>
      </p:grpSp>
      <p:grpSp>
        <p:nvGrpSpPr>
          <p:cNvPr id="19" name="Google Shape;838;p31"/>
          <p:cNvGrpSpPr/>
          <p:nvPr/>
        </p:nvGrpSpPr>
        <p:grpSpPr>
          <a:xfrm>
            <a:off x="7724757" y="2334506"/>
            <a:ext cx="1308737" cy="2122705"/>
            <a:chOff x="6334733" y="2125378"/>
            <a:chExt cx="2585699" cy="2208198"/>
          </a:xfrm>
        </p:grpSpPr>
        <p:sp>
          <p:nvSpPr>
            <p:cNvPr id="20" name="Google Shape;839;p31"/>
            <p:cNvSpPr/>
            <p:nvPr/>
          </p:nvSpPr>
          <p:spPr>
            <a:xfrm>
              <a:off x="7563723" y="2700582"/>
              <a:ext cx="230367" cy="195281"/>
            </a:xfrm>
            <a:custGeom>
              <a:avLst/>
              <a:gdLst/>
              <a:ahLst/>
              <a:cxnLst/>
              <a:rect l="l" t="t" r="r" b="b"/>
              <a:pathLst>
                <a:path w="4445" h="3768" extrusionOk="0">
                  <a:moveTo>
                    <a:pt x="3843" y="1"/>
                  </a:moveTo>
                  <a:cubicBezTo>
                    <a:pt x="3745" y="1"/>
                    <a:pt x="3633" y="26"/>
                    <a:pt x="3510" y="83"/>
                  </a:cubicBezTo>
                  <a:cubicBezTo>
                    <a:pt x="3309" y="158"/>
                    <a:pt x="3134" y="334"/>
                    <a:pt x="2983" y="484"/>
                  </a:cubicBezTo>
                  <a:cubicBezTo>
                    <a:pt x="2733" y="735"/>
                    <a:pt x="2532" y="885"/>
                    <a:pt x="2181" y="985"/>
                  </a:cubicBezTo>
                  <a:cubicBezTo>
                    <a:pt x="1981" y="1011"/>
                    <a:pt x="1780" y="1061"/>
                    <a:pt x="1605" y="1111"/>
                  </a:cubicBezTo>
                  <a:cubicBezTo>
                    <a:pt x="1530" y="1136"/>
                    <a:pt x="1454" y="1186"/>
                    <a:pt x="1379" y="1211"/>
                  </a:cubicBezTo>
                  <a:cubicBezTo>
                    <a:pt x="1104" y="1386"/>
                    <a:pt x="953" y="1687"/>
                    <a:pt x="778" y="1963"/>
                  </a:cubicBezTo>
                  <a:cubicBezTo>
                    <a:pt x="577" y="2239"/>
                    <a:pt x="352" y="2464"/>
                    <a:pt x="26" y="2539"/>
                  </a:cubicBezTo>
                  <a:cubicBezTo>
                    <a:pt x="1" y="2915"/>
                    <a:pt x="476" y="3491"/>
                    <a:pt x="702" y="3767"/>
                  </a:cubicBezTo>
                  <a:lnTo>
                    <a:pt x="702" y="3767"/>
                  </a:lnTo>
                  <a:cubicBezTo>
                    <a:pt x="663" y="3708"/>
                    <a:pt x="1806" y="2739"/>
                    <a:pt x="1906" y="2640"/>
                  </a:cubicBezTo>
                  <a:cubicBezTo>
                    <a:pt x="2357" y="2314"/>
                    <a:pt x="2833" y="2289"/>
                    <a:pt x="3334" y="2038"/>
                  </a:cubicBezTo>
                  <a:cubicBezTo>
                    <a:pt x="3760" y="1813"/>
                    <a:pt x="4061" y="1361"/>
                    <a:pt x="4262" y="935"/>
                  </a:cubicBezTo>
                  <a:cubicBezTo>
                    <a:pt x="4444" y="468"/>
                    <a:pt x="4265" y="1"/>
                    <a:pt x="3843" y="1"/>
                  </a:cubicBezTo>
                  <a:close/>
                  <a:moveTo>
                    <a:pt x="702" y="3767"/>
                  </a:moveTo>
                  <a:cubicBezTo>
                    <a:pt x="702" y="3767"/>
                    <a:pt x="702" y="3767"/>
                    <a:pt x="703" y="3767"/>
                  </a:cubicBezTo>
                  <a:cubicBezTo>
                    <a:pt x="702" y="3767"/>
                    <a:pt x="702" y="3767"/>
                    <a:pt x="702" y="3767"/>
                  </a:cubicBezTo>
                  <a:close/>
                </a:path>
              </a:pathLst>
            </a:custGeom>
            <a:solidFill>
              <a:schemeClr val="bg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 name="Google Shape;840;p31"/>
            <p:cNvSpPr/>
            <p:nvPr/>
          </p:nvSpPr>
          <p:spPr>
            <a:xfrm>
              <a:off x="7125815" y="3523009"/>
              <a:ext cx="26017" cy="569000"/>
            </a:xfrm>
            <a:custGeom>
              <a:avLst/>
              <a:gdLst/>
              <a:ahLst/>
              <a:cxnLst/>
              <a:rect l="l" t="t" r="r" b="b"/>
              <a:pathLst>
                <a:path w="502" h="10979" extrusionOk="0">
                  <a:moveTo>
                    <a:pt x="0" y="1"/>
                  </a:moveTo>
                  <a:lnTo>
                    <a:pt x="0" y="10978"/>
                  </a:lnTo>
                  <a:lnTo>
                    <a:pt x="501" y="10978"/>
                  </a:lnTo>
                  <a:lnTo>
                    <a:pt x="50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 name="Google Shape;841;p31"/>
            <p:cNvSpPr/>
            <p:nvPr/>
          </p:nvSpPr>
          <p:spPr>
            <a:xfrm>
              <a:off x="6912761" y="4091949"/>
              <a:ext cx="446897" cy="119563"/>
            </a:xfrm>
            <a:custGeom>
              <a:avLst/>
              <a:gdLst/>
              <a:ahLst/>
              <a:cxnLst/>
              <a:rect l="l" t="t" r="r" b="b"/>
              <a:pathLst>
                <a:path w="8623" h="2307" fill="none" extrusionOk="0">
                  <a:moveTo>
                    <a:pt x="1" y="2306"/>
                  </a:moveTo>
                  <a:cubicBezTo>
                    <a:pt x="1" y="702"/>
                    <a:pt x="2883" y="0"/>
                    <a:pt x="4312" y="0"/>
                  </a:cubicBezTo>
                  <a:cubicBezTo>
                    <a:pt x="6016" y="0"/>
                    <a:pt x="8622" y="627"/>
                    <a:pt x="8622" y="2306"/>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842;p31"/>
            <p:cNvSpPr/>
            <p:nvPr/>
          </p:nvSpPr>
          <p:spPr>
            <a:xfrm>
              <a:off x="7138772" y="4094540"/>
              <a:ext cx="52" cy="140345"/>
            </a:xfrm>
            <a:custGeom>
              <a:avLst/>
              <a:gdLst/>
              <a:ahLst/>
              <a:cxnLst/>
              <a:rect l="l" t="t" r="r" b="b"/>
              <a:pathLst>
                <a:path w="1" h="2708" fill="none" extrusionOk="0">
                  <a:moveTo>
                    <a:pt x="1" y="2707"/>
                  </a:moveTo>
                  <a:lnTo>
                    <a:pt x="1" y="0"/>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843;p31"/>
            <p:cNvSpPr/>
            <p:nvPr/>
          </p:nvSpPr>
          <p:spPr>
            <a:xfrm>
              <a:off x="7323219" y="4195859"/>
              <a:ext cx="72816" cy="72764"/>
            </a:xfrm>
            <a:custGeom>
              <a:avLst/>
              <a:gdLst/>
              <a:ahLst/>
              <a:cxnLst/>
              <a:rect l="l" t="t" r="r" b="b"/>
              <a:pathLst>
                <a:path w="1405" h="1404" extrusionOk="0">
                  <a:moveTo>
                    <a:pt x="702" y="0"/>
                  </a:moveTo>
                  <a:cubicBezTo>
                    <a:pt x="301" y="0"/>
                    <a:pt x="1" y="301"/>
                    <a:pt x="1" y="702"/>
                  </a:cubicBezTo>
                  <a:cubicBezTo>
                    <a:pt x="1" y="1078"/>
                    <a:pt x="301" y="1404"/>
                    <a:pt x="702" y="1404"/>
                  </a:cubicBezTo>
                  <a:cubicBezTo>
                    <a:pt x="1078" y="1404"/>
                    <a:pt x="1404" y="1078"/>
                    <a:pt x="1404" y="702"/>
                  </a:cubicBezTo>
                  <a:cubicBezTo>
                    <a:pt x="1404" y="301"/>
                    <a:pt x="1078"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844;p31"/>
            <p:cNvSpPr/>
            <p:nvPr/>
          </p:nvSpPr>
          <p:spPr>
            <a:xfrm>
              <a:off x="7101095" y="4195859"/>
              <a:ext cx="72816" cy="72764"/>
            </a:xfrm>
            <a:custGeom>
              <a:avLst/>
              <a:gdLst/>
              <a:ahLst/>
              <a:cxnLst/>
              <a:rect l="l" t="t" r="r" b="b"/>
              <a:pathLst>
                <a:path w="1405" h="1404" extrusionOk="0">
                  <a:moveTo>
                    <a:pt x="703" y="0"/>
                  </a:moveTo>
                  <a:cubicBezTo>
                    <a:pt x="327" y="0"/>
                    <a:pt x="1" y="301"/>
                    <a:pt x="1" y="702"/>
                  </a:cubicBezTo>
                  <a:cubicBezTo>
                    <a:pt x="1" y="1078"/>
                    <a:pt x="327" y="1404"/>
                    <a:pt x="703" y="1404"/>
                  </a:cubicBezTo>
                  <a:cubicBezTo>
                    <a:pt x="1104" y="1404"/>
                    <a:pt x="1405" y="1078"/>
                    <a:pt x="1405" y="702"/>
                  </a:cubicBezTo>
                  <a:cubicBezTo>
                    <a:pt x="1405" y="301"/>
                    <a:pt x="1104" y="0"/>
                    <a:pt x="7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 name="Google Shape;845;p31"/>
            <p:cNvSpPr/>
            <p:nvPr/>
          </p:nvSpPr>
          <p:spPr>
            <a:xfrm>
              <a:off x="6880318" y="4195859"/>
              <a:ext cx="72764" cy="72764"/>
            </a:xfrm>
            <a:custGeom>
              <a:avLst/>
              <a:gdLst/>
              <a:ahLst/>
              <a:cxnLst/>
              <a:rect l="l" t="t" r="r" b="b"/>
              <a:pathLst>
                <a:path w="1404" h="1404" extrusionOk="0">
                  <a:moveTo>
                    <a:pt x="702" y="0"/>
                  </a:moveTo>
                  <a:cubicBezTo>
                    <a:pt x="326" y="0"/>
                    <a:pt x="0" y="301"/>
                    <a:pt x="0" y="702"/>
                  </a:cubicBezTo>
                  <a:cubicBezTo>
                    <a:pt x="0" y="1078"/>
                    <a:pt x="326" y="1404"/>
                    <a:pt x="702" y="1404"/>
                  </a:cubicBezTo>
                  <a:cubicBezTo>
                    <a:pt x="1103" y="1404"/>
                    <a:pt x="1404" y="1078"/>
                    <a:pt x="1404" y="702"/>
                  </a:cubicBezTo>
                  <a:cubicBezTo>
                    <a:pt x="1404" y="301"/>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846;p31"/>
            <p:cNvSpPr/>
            <p:nvPr/>
          </p:nvSpPr>
          <p:spPr>
            <a:xfrm>
              <a:off x="6706236" y="2782630"/>
              <a:ext cx="681981" cy="787240"/>
            </a:xfrm>
            <a:custGeom>
              <a:avLst/>
              <a:gdLst/>
              <a:ahLst/>
              <a:cxnLst/>
              <a:rect l="l" t="t" r="r" b="b"/>
              <a:pathLst>
                <a:path w="13159" h="15190" extrusionOk="0">
                  <a:moveTo>
                    <a:pt x="2532" y="1"/>
                  </a:moveTo>
                  <a:cubicBezTo>
                    <a:pt x="1154" y="1"/>
                    <a:pt x="1" y="1129"/>
                    <a:pt x="1" y="2532"/>
                  </a:cubicBezTo>
                  <a:lnTo>
                    <a:pt x="1" y="11555"/>
                  </a:lnTo>
                  <a:cubicBezTo>
                    <a:pt x="1" y="13560"/>
                    <a:pt x="1655" y="15189"/>
                    <a:pt x="3635" y="15189"/>
                  </a:cubicBezTo>
                  <a:lnTo>
                    <a:pt x="12733" y="15189"/>
                  </a:lnTo>
                  <a:cubicBezTo>
                    <a:pt x="12958" y="15189"/>
                    <a:pt x="13159" y="14989"/>
                    <a:pt x="13159" y="14763"/>
                  </a:cubicBezTo>
                  <a:cubicBezTo>
                    <a:pt x="13159" y="14537"/>
                    <a:pt x="12958" y="14337"/>
                    <a:pt x="12733" y="14337"/>
                  </a:cubicBezTo>
                  <a:lnTo>
                    <a:pt x="11580" y="14337"/>
                  </a:lnTo>
                  <a:cubicBezTo>
                    <a:pt x="9525" y="14337"/>
                    <a:pt x="7871" y="12658"/>
                    <a:pt x="7871" y="10603"/>
                  </a:cubicBezTo>
                  <a:lnTo>
                    <a:pt x="7871" y="2532"/>
                  </a:lnTo>
                  <a:cubicBezTo>
                    <a:pt x="7871" y="1129"/>
                    <a:pt x="6718" y="1"/>
                    <a:pt x="53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847;p31"/>
            <p:cNvSpPr/>
            <p:nvPr/>
          </p:nvSpPr>
          <p:spPr>
            <a:xfrm>
              <a:off x="7926553" y="4034786"/>
              <a:ext cx="331273" cy="232907"/>
            </a:xfrm>
            <a:custGeom>
              <a:avLst/>
              <a:gdLst/>
              <a:ahLst/>
              <a:cxnLst/>
              <a:rect l="l" t="t" r="r" b="b"/>
              <a:pathLst>
                <a:path w="6392" h="4494" extrusionOk="0">
                  <a:moveTo>
                    <a:pt x="652" y="1"/>
                  </a:moveTo>
                  <a:cubicBezTo>
                    <a:pt x="402" y="1"/>
                    <a:pt x="126" y="201"/>
                    <a:pt x="51" y="452"/>
                  </a:cubicBezTo>
                  <a:cubicBezTo>
                    <a:pt x="1" y="627"/>
                    <a:pt x="51" y="803"/>
                    <a:pt x="76" y="978"/>
                  </a:cubicBezTo>
                  <a:cubicBezTo>
                    <a:pt x="226" y="1605"/>
                    <a:pt x="402" y="2231"/>
                    <a:pt x="627" y="2808"/>
                  </a:cubicBezTo>
                  <a:cubicBezTo>
                    <a:pt x="778" y="3183"/>
                    <a:pt x="928" y="3534"/>
                    <a:pt x="1053" y="3910"/>
                  </a:cubicBezTo>
                  <a:cubicBezTo>
                    <a:pt x="1154" y="4186"/>
                    <a:pt x="1304" y="4437"/>
                    <a:pt x="1655" y="4487"/>
                  </a:cubicBezTo>
                  <a:cubicBezTo>
                    <a:pt x="1682" y="4491"/>
                    <a:pt x="1711" y="4493"/>
                    <a:pt x="1740" y="4493"/>
                  </a:cubicBezTo>
                  <a:cubicBezTo>
                    <a:pt x="1869" y="4493"/>
                    <a:pt x="2008" y="4452"/>
                    <a:pt x="2131" y="4412"/>
                  </a:cubicBezTo>
                  <a:cubicBezTo>
                    <a:pt x="2983" y="4161"/>
                    <a:pt x="3835" y="3910"/>
                    <a:pt x="4662" y="3660"/>
                  </a:cubicBezTo>
                  <a:cubicBezTo>
                    <a:pt x="5038" y="3534"/>
                    <a:pt x="6392" y="3033"/>
                    <a:pt x="5840" y="2482"/>
                  </a:cubicBezTo>
                  <a:cubicBezTo>
                    <a:pt x="5690" y="2356"/>
                    <a:pt x="5515" y="2331"/>
                    <a:pt x="5339" y="2306"/>
                  </a:cubicBezTo>
                  <a:cubicBezTo>
                    <a:pt x="5306" y="2305"/>
                    <a:pt x="5273" y="2304"/>
                    <a:pt x="5241" y="2304"/>
                  </a:cubicBezTo>
                  <a:cubicBezTo>
                    <a:pt x="4775" y="2304"/>
                    <a:pt x="4330" y="2462"/>
                    <a:pt x="3885" y="2532"/>
                  </a:cubicBezTo>
                  <a:cubicBezTo>
                    <a:pt x="3850" y="2536"/>
                    <a:pt x="3815" y="2537"/>
                    <a:pt x="3779" y="2537"/>
                  </a:cubicBezTo>
                  <a:cubicBezTo>
                    <a:pt x="3330" y="2537"/>
                    <a:pt x="2839" y="2254"/>
                    <a:pt x="2607" y="1905"/>
                  </a:cubicBezTo>
                  <a:cubicBezTo>
                    <a:pt x="2532" y="1805"/>
                    <a:pt x="2457" y="1680"/>
                    <a:pt x="2407" y="1554"/>
                  </a:cubicBezTo>
                  <a:cubicBezTo>
                    <a:pt x="2031" y="878"/>
                    <a:pt x="1780" y="326"/>
                    <a:pt x="1003" y="76"/>
                  </a:cubicBezTo>
                  <a:cubicBezTo>
                    <a:pt x="878" y="26"/>
                    <a:pt x="778" y="1"/>
                    <a:pt x="6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848;p31"/>
            <p:cNvSpPr/>
            <p:nvPr/>
          </p:nvSpPr>
          <p:spPr>
            <a:xfrm>
              <a:off x="7053104" y="3239731"/>
              <a:ext cx="724789" cy="330962"/>
            </a:xfrm>
            <a:custGeom>
              <a:avLst/>
              <a:gdLst/>
              <a:ahLst/>
              <a:cxnLst/>
              <a:rect l="l" t="t" r="r" b="b"/>
              <a:pathLst>
                <a:path w="13985" h="6386" extrusionOk="0">
                  <a:moveTo>
                    <a:pt x="3901" y="0"/>
                  </a:moveTo>
                  <a:cubicBezTo>
                    <a:pt x="2054" y="0"/>
                    <a:pt x="1" y="1505"/>
                    <a:pt x="50" y="3512"/>
                  </a:cubicBezTo>
                  <a:cubicBezTo>
                    <a:pt x="100" y="4765"/>
                    <a:pt x="952" y="6093"/>
                    <a:pt x="2331" y="6118"/>
                  </a:cubicBezTo>
                  <a:lnTo>
                    <a:pt x="2431" y="6118"/>
                  </a:lnTo>
                  <a:cubicBezTo>
                    <a:pt x="4461" y="6143"/>
                    <a:pt x="6491" y="6143"/>
                    <a:pt x="8546" y="6169"/>
                  </a:cubicBezTo>
                  <a:cubicBezTo>
                    <a:pt x="9403" y="6169"/>
                    <a:pt x="10423" y="6385"/>
                    <a:pt x="11377" y="6385"/>
                  </a:cubicBezTo>
                  <a:cubicBezTo>
                    <a:pt x="12014" y="6385"/>
                    <a:pt x="12621" y="6289"/>
                    <a:pt x="13133" y="5968"/>
                  </a:cubicBezTo>
                  <a:cubicBezTo>
                    <a:pt x="13333" y="5868"/>
                    <a:pt x="13483" y="5717"/>
                    <a:pt x="13609" y="5567"/>
                  </a:cubicBezTo>
                  <a:cubicBezTo>
                    <a:pt x="13759" y="5341"/>
                    <a:pt x="13809" y="5116"/>
                    <a:pt x="13859" y="4865"/>
                  </a:cubicBezTo>
                  <a:cubicBezTo>
                    <a:pt x="13935" y="4539"/>
                    <a:pt x="13960" y="4239"/>
                    <a:pt x="13985" y="3913"/>
                  </a:cubicBezTo>
                  <a:cubicBezTo>
                    <a:pt x="13985" y="3336"/>
                    <a:pt x="13935" y="2785"/>
                    <a:pt x="13734" y="2259"/>
                  </a:cubicBezTo>
                  <a:cubicBezTo>
                    <a:pt x="13408" y="1432"/>
                    <a:pt x="12782" y="705"/>
                    <a:pt x="11955" y="429"/>
                  </a:cubicBezTo>
                  <a:cubicBezTo>
                    <a:pt x="11478" y="279"/>
                    <a:pt x="10977" y="254"/>
                    <a:pt x="10476" y="229"/>
                  </a:cubicBezTo>
                  <a:cubicBezTo>
                    <a:pt x="8321" y="153"/>
                    <a:pt x="6190" y="78"/>
                    <a:pt x="4035" y="3"/>
                  </a:cubicBezTo>
                  <a:cubicBezTo>
                    <a:pt x="3990" y="1"/>
                    <a:pt x="3946" y="0"/>
                    <a:pt x="39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 name="Google Shape;849;p31"/>
            <p:cNvSpPr/>
            <p:nvPr/>
          </p:nvSpPr>
          <p:spPr>
            <a:xfrm>
              <a:off x="6810146" y="3116490"/>
              <a:ext cx="635233" cy="441663"/>
            </a:xfrm>
            <a:custGeom>
              <a:avLst/>
              <a:gdLst/>
              <a:ahLst/>
              <a:cxnLst/>
              <a:rect l="l" t="t" r="r" b="b"/>
              <a:pathLst>
                <a:path w="12257" h="8522" extrusionOk="0">
                  <a:moveTo>
                    <a:pt x="1" y="0"/>
                  </a:moveTo>
                  <a:lnTo>
                    <a:pt x="1" y="5689"/>
                  </a:lnTo>
                  <a:cubicBezTo>
                    <a:pt x="51" y="7569"/>
                    <a:pt x="1530" y="8521"/>
                    <a:pt x="3435" y="8521"/>
                  </a:cubicBezTo>
                  <a:lnTo>
                    <a:pt x="6718" y="8496"/>
                  </a:lnTo>
                  <a:cubicBezTo>
                    <a:pt x="8623" y="8496"/>
                    <a:pt x="12257" y="6667"/>
                    <a:pt x="10277" y="5589"/>
                  </a:cubicBezTo>
                  <a:cubicBezTo>
                    <a:pt x="8146" y="4436"/>
                    <a:pt x="7294" y="0"/>
                    <a:pt x="72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850;p31"/>
            <p:cNvSpPr/>
            <p:nvPr/>
          </p:nvSpPr>
          <p:spPr>
            <a:xfrm>
              <a:off x="6797190" y="3263674"/>
              <a:ext cx="1018384" cy="442025"/>
            </a:xfrm>
            <a:custGeom>
              <a:avLst/>
              <a:gdLst/>
              <a:ahLst/>
              <a:cxnLst/>
              <a:rect l="l" t="t" r="r" b="b"/>
              <a:pathLst>
                <a:path w="19650" h="8529" extrusionOk="0">
                  <a:moveTo>
                    <a:pt x="5137" y="1"/>
                  </a:moveTo>
                  <a:cubicBezTo>
                    <a:pt x="4693" y="1"/>
                    <a:pt x="4249" y="31"/>
                    <a:pt x="3810" y="92"/>
                  </a:cubicBezTo>
                  <a:cubicBezTo>
                    <a:pt x="2306" y="293"/>
                    <a:pt x="727" y="544"/>
                    <a:pt x="351" y="2248"/>
                  </a:cubicBezTo>
                  <a:cubicBezTo>
                    <a:pt x="0" y="3777"/>
                    <a:pt x="978" y="5280"/>
                    <a:pt x="2507" y="5631"/>
                  </a:cubicBezTo>
                  <a:lnTo>
                    <a:pt x="2607" y="5631"/>
                  </a:lnTo>
                  <a:lnTo>
                    <a:pt x="16792" y="8438"/>
                  </a:lnTo>
                  <a:cubicBezTo>
                    <a:pt x="16843" y="8438"/>
                    <a:pt x="16868" y="8463"/>
                    <a:pt x="16893" y="8463"/>
                  </a:cubicBezTo>
                  <a:cubicBezTo>
                    <a:pt x="16968" y="8489"/>
                    <a:pt x="17043" y="8489"/>
                    <a:pt x="17118" y="8514"/>
                  </a:cubicBezTo>
                  <a:cubicBezTo>
                    <a:pt x="17211" y="8524"/>
                    <a:pt x="17301" y="8529"/>
                    <a:pt x="17390" y="8529"/>
                  </a:cubicBezTo>
                  <a:cubicBezTo>
                    <a:pt x="18386" y="8529"/>
                    <a:pt x="19144" y="7895"/>
                    <a:pt x="19374" y="6859"/>
                  </a:cubicBezTo>
                  <a:cubicBezTo>
                    <a:pt x="19650" y="5631"/>
                    <a:pt x="18948" y="4504"/>
                    <a:pt x="17645" y="3626"/>
                  </a:cubicBezTo>
                  <a:cubicBezTo>
                    <a:pt x="16116" y="2624"/>
                    <a:pt x="9950" y="1120"/>
                    <a:pt x="9098" y="769"/>
                  </a:cubicBezTo>
                  <a:cubicBezTo>
                    <a:pt x="7852" y="278"/>
                    <a:pt x="6493" y="1"/>
                    <a:pt x="513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 name="Google Shape;851;p31"/>
            <p:cNvSpPr/>
            <p:nvPr/>
          </p:nvSpPr>
          <p:spPr>
            <a:xfrm>
              <a:off x="7482996" y="4072463"/>
              <a:ext cx="267630" cy="233529"/>
            </a:xfrm>
            <a:custGeom>
              <a:avLst/>
              <a:gdLst/>
              <a:ahLst/>
              <a:cxnLst/>
              <a:rect l="l" t="t" r="r" b="b"/>
              <a:pathLst>
                <a:path w="5164" h="4506" extrusionOk="0">
                  <a:moveTo>
                    <a:pt x="1513" y="0"/>
                  </a:moveTo>
                  <a:cubicBezTo>
                    <a:pt x="1061" y="0"/>
                    <a:pt x="638" y="327"/>
                    <a:pt x="552" y="802"/>
                  </a:cubicBezTo>
                  <a:lnTo>
                    <a:pt x="502" y="1128"/>
                  </a:lnTo>
                  <a:lnTo>
                    <a:pt x="51" y="3334"/>
                  </a:lnTo>
                  <a:cubicBezTo>
                    <a:pt x="0" y="3534"/>
                    <a:pt x="151" y="3735"/>
                    <a:pt x="351" y="3760"/>
                  </a:cubicBezTo>
                  <a:cubicBezTo>
                    <a:pt x="1128" y="3910"/>
                    <a:pt x="1905" y="4035"/>
                    <a:pt x="2657" y="4186"/>
                  </a:cubicBezTo>
                  <a:cubicBezTo>
                    <a:pt x="3081" y="4254"/>
                    <a:pt x="3770" y="4505"/>
                    <a:pt x="4333" y="4505"/>
                  </a:cubicBezTo>
                  <a:cubicBezTo>
                    <a:pt x="4602" y="4505"/>
                    <a:pt x="4843" y="4448"/>
                    <a:pt x="5013" y="4286"/>
                  </a:cubicBezTo>
                  <a:cubicBezTo>
                    <a:pt x="5113" y="4186"/>
                    <a:pt x="5163" y="4035"/>
                    <a:pt x="5113" y="3910"/>
                  </a:cubicBezTo>
                  <a:cubicBezTo>
                    <a:pt x="5088" y="3835"/>
                    <a:pt x="5038" y="3785"/>
                    <a:pt x="4988" y="3760"/>
                  </a:cubicBezTo>
                  <a:cubicBezTo>
                    <a:pt x="4386" y="3284"/>
                    <a:pt x="3509" y="3208"/>
                    <a:pt x="2958" y="2657"/>
                  </a:cubicBezTo>
                  <a:cubicBezTo>
                    <a:pt x="2582" y="2306"/>
                    <a:pt x="2507" y="1930"/>
                    <a:pt x="2507" y="1504"/>
                  </a:cubicBezTo>
                  <a:cubicBezTo>
                    <a:pt x="2507" y="1354"/>
                    <a:pt x="2507" y="1203"/>
                    <a:pt x="2507" y="1053"/>
                  </a:cubicBezTo>
                  <a:cubicBezTo>
                    <a:pt x="2507" y="577"/>
                    <a:pt x="2206" y="126"/>
                    <a:pt x="1730" y="25"/>
                  </a:cubicBezTo>
                  <a:cubicBezTo>
                    <a:pt x="1658" y="8"/>
                    <a:pt x="1585" y="0"/>
                    <a:pt x="15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 name="Google Shape;852;p31"/>
            <p:cNvSpPr/>
            <p:nvPr/>
          </p:nvSpPr>
          <p:spPr>
            <a:xfrm>
              <a:off x="7177744" y="2495621"/>
              <a:ext cx="513131" cy="645029"/>
            </a:xfrm>
            <a:custGeom>
              <a:avLst/>
              <a:gdLst/>
              <a:ahLst/>
              <a:cxnLst/>
              <a:rect l="l" t="t" r="r" b="b"/>
              <a:pathLst>
                <a:path w="9901" h="12446" extrusionOk="0">
                  <a:moveTo>
                    <a:pt x="226" y="0"/>
                  </a:moveTo>
                  <a:cubicBezTo>
                    <a:pt x="151" y="0"/>
                    <a:pt x="26" y="0"/>
                    <a:pt x="1" y="100"/>
                  </a:cubicBezTo>
                  <a:cubicBezTo>
                    <a:pt x="1" y="125"/>
                    <a:pt x="1" y="176"/>
                    <a:pt x="26" y="201"/>
                  </a:cubicBezTo>
                  <a:lnTo>
                    <a:pt x="502" y="3860"/>
                  </a:lnTo>
                  <a:cubicBezTo>
                    <a:pt x="452" y="3534"/>
                    <a:pt x="402" y="3208"/>
                    <a:pt x="327" y="2907"/>
                  </a:cubicBezTo>
                  <a:lnTo>
                    <a:pt x="327" y="2907"/>
                  </a:lnTo>
                  <a:cubicBezTo>
                    <a:pt x="552" y="4286"/>
                    <a:pt x="778" y="5664"/>
                    <a:pt x="1003" y="7043"/>
                  </a:cubicBezTo>
                  <a:cubicBezTo>
                    <a:pt x="1204" y="8346"/>
                    <a:pt x="1329" y="9674"/>
                    <a:pt x="1755" y="10927"/>
                  </a:cubicBezTo>
                  <a:cubicBezTo>
                    <a:pt x="1880" y="11379"/>
                    <a:pt x="2081" y="12131"/>
                    <a:pt x="2582" y="12306"/>
                  </a:cubicBezTo>
                  <a:cubicBezTo>
                    <a:pt x="2926" y="12421"/>
                    <a:pt x="3204" y="12445"/>
                    <a:pt x="3496" y="12445"/>
                  </a:cubicBezTo>
                  <a:cubicBezTo>
                    <a:pt x="3716" y="12445"/>
                    <a:pt x="3943" y="12431"/>
                    <a:pt x="4211" y="12431"/>
                  </a:cubicBezTo>
                  <a:cubicBezTo>
                    <a:pt x="4462" y="12431"/>
                    <a:pt x="4738" y="12431"/>
                    <a:pt x="4988" y="12356"/>
                  </a:cubicBezTo>
                  <a:cubicBezTo>
                    <a:pt x="5715" y="12181"/>
                    <a:pt x="6166" y="11479"/>
                    <a:pt x="6492" y="10827"/>
                  </a:cubicBezTo>
                  <a:cubicBezTo>
                    <a:pt x="6818" y="10075"/>
                    <a:pt x="7169" y="9599"/>
                    <a:pt x="7845" y="9098"/>
                  </a:cubicBezTo>
                  <a:cubicBezTo>
                    <a:pt x="8296" y="8772"/>
                    <a:pt x="8748" y="8396"/>
                    <a:pt x="9174" y="8020"/>
                  </a:cubicBezTo>
                  <a:cubicBezTo>
                    <a:pt x="9349" y="7870"/>
                    <a:pt x="9725" y="7619"/>
                    <a:pt x="9800" y="7419"/>
                  </a:cubicBezTo>
                  <a:cubicBezTo>
                    <a:pt x="9901" y="7193"/>
                    <a:pt x="9750" y="7118"/>
                    <a:pt x="9600" y="6968"/>
                  </a:cubicBezTo>
                  <a:cubicBezTo>
                    <a:pt x="9073" y="6441"/>
                    <a:pt x="8497" y="5965"/>
                    <a:pt x="8021" y="5414"/>
                  </a:cubicBezTo>
                  <a:cubicBezTo>
                    <a:pt x="7545" y="5840"/>
                    <a:pt x="7068" y="6291"/>
                    <a:pt x="6567" y="6742"/>
                  </a:cubicBezTo>
                  <a:cubicBezTo>
                    <a:pt x="6241" y="7068"/>
                    <a:pt x="5890" y="7369"/>
                    <a:pt x="5540" y="7694"/>
                  </a:cubicBezTo>
                  <a:cubicBezTo>
                    <a:pt x="5389" y="7845"/>
                    <a:pt x="4487" y="8446"/>
                    <a:pt x="4487" y="8597"/>
                  </a:cubicBezTo>
                  <a:cubicBezTo>
                    <a:pt x="4412" y="7519"/>
                    <a:pt x="4312" y="6416"/>
                    <a:pt x="3936" y="5414"/>
                  </a:cubicBezTo>
                  <a:cubicBezTo>
                    <a:pt x="3885" y="5288"/>
                    <a:pt x="3835" y="5163"/>
                    <a:pt x="3835" y="5038"/>
                  </a:cubicBezTo>
                  <a:cubicBezTo>
                    <a:pt x="3810" y="4887"/>
                    <a:pt x="3860" y="4712"/>
                    <a:pt x="3885" y="4562"/>
                  </a:cubicBezTo>
                  <a:cubicBezTo>
                    <a:pt x="4061" y="3709"/>
                    <a:pt x="3936" y="2807"/>
                    <a:pt x="3560" y="2005"/>
                  </a:cubicBezTo>
                  <a:cubicBezTo>
                    <a:pt x="3184" y="1178"/>
                    <a:pt x="2682" y="702"/>
                    <a:pt x="1830" y="426"/>
                  </a:cubicBezTo>
                  <a:cubicBezTo>
                    <a:pt x="1304" y="251"/>
                    <a:pt x="778" y="100"/>
                    <a:pt x="22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4" name="Google Shape;853;p31"/>
            <p:cNvSpPr/>
            <p:nvPr/>
          </p:nvSpPr>
          <p:spPr>
            <a:xfrm>
              <a:off x="7525217" y="3420965"/>
              <a:ext cx="537748" cy="725877"/>
            </a:xfrm>
            <a:custGeom>
              <a:avLst/>
              <a:gdLst/>
              <a:ahLst/>
              <a:cxnLst/>
              <a:rect l="l" t="t" r="r" b="b"/>
              <a:pathLst>
                <a:path w="10376" h="14006" extrusionOk="0">
                  <a:moveTo>
                    <a:pt x="3409" y="1"/>
                  </a:moveTo>
                  <a:cubicBezTo>
                    <a:pt x="3027" y="1"/>
                    <a:pt x="2649" y="60"/>
                    <a:pt x="2281" y="140"/>
                  </a:cubicBezTo>
                  <a:cubicBezTo>
                    <a:pt x="1955" y="215"/>
                    <a:pt x="1654" y="391"/>
                    <a:pt x="1354" y="466"/>
                  </a:cubicBezTo>
                  <a:cubicBezTo>
                    <a:pt x="903" y="566"/>
                    <a:pt x="251" y="441"/>
                    <a:pt x="76" y="992"/>
                  </a:cubicBezTo>
                  <a:cubicBezTo>
                    <a:pt x="0" y="1243"/>
                    <a:pt x="50" y="1494"/>
                    <a:pt x="101" y="1744"/>
                  </a:cubicBezTo>
                  <a:cubicBezTo>
                    <a:pt x="201" y="2170"/>
                    <a:pt x="326" y="2571"/>
                    <a:pt x="477" y="2947"/>
                  </a:cubicBezTo>
                  <a:cubicBezTo>
                    <a:pt x="702" y="3448"/>
                    <a:pt x="953" y="3950"/>
                    <a:pt x="1128" y="4451"/>
                  </a:cubicBezTo>
                  <a:cubicBezTo>
                    <a:pt x="1279" y="4852"/>
                    <a:pt x="1354" y="5253"/>
                    <a:pt x="1504" y="5629"/>
                  </a:cubicBezTo>
                  <a:cubicBezTo>
                    <a:pt x="1755" y="6256"/>
                    <a:pt x="2206" y="6782"/>
                    <a:pt x="2732" y="7158"/>
                  </a:cubicBezTo>
                  <a:cubicBezTo>
                    <a:pt x="3058" y="7408"/>
                    <a:pt x="3434" y="7584"/>
                    <a:pt x="3685" y="7935"/>
                  </a:cubicBezTo>
                  <a:cubicBezTo>
                    <a:pt x="3835" y="8160"/>
                    <a:pt x="3860" y="8411"/>
                    <a:pt x="3960" y="8687"/>
                  </a:cubicBezTo>
                  <a:cubicBezTo>
                    <a:pt x="4211" y="9363"/>
                    <a:pt x="4512" y="10115"/>
                    <a:pt x="5138" y="10491"/>
                  </a:cubicBezTo>
                  <a:cubicBezTo>
                    <a:pt x="5314" y="10591"/>
                    <a:pt x="5489" y="10667"/>
                    <a:pt x="5614" y="10817"/>
                  </a:cubicBezTo>
                  <a:cubicBezTo>
                    <a:pt x="5690" y="10942"/>
                    <a:pt x="5740" y="11068"/>
                    <a:pt x="5790" y="11193"/>
                  </a:cubicBezTo>
                  <a:cubicBezTo>
                    <a:pt x="5915" y="11569"/>
                    <a:pt x="6066" y="11945"/>
                    <a:pt x="6316" y="12246"/>
                  </a:cubicBezTo>
                  <a:cubicBezTo>
                    <a:pt x="6542" y="12546"/>
                    <a:pt x="6842" y="12747"/>
                    <a:pt x="7068" y="13022"/>
                  </a:cubicBezTo>
                  <a:cubicBezTo>
                    <a:pt x="7294" y="13323"/>
                    <a:pt x="7369" y="13674"/>
                    <a:pt x="7519" y="14000"/>
                  </a:cubicBezTo>
                  <a:cubicBezTo>
                    <a:pt x="7521" y="14004"/>
                    <a:pt x="7527" y="14006"/>
                    <a:pt x="7537" y="14006"/>
                  </a:cubicBezTo>
                  <a:cubicBezTo>
                    <a:pt x="7785" y="14006"/>
                    <a:pt x="10375" y="12871"/>
                    <a:pt x="10351" y="12847"/>
                  </a:cubicBezTo>
                  <a:cubicBezTo>
                    <a:pt x="9123" y="10240"/>
                    <a:pt x="8221" y="7534"/>
                    <a:pt x="7243" y="4827"/>
                  </a:cubicBezTo>
                  <a:cubicBezTo>
                    <a:pt x="6792" y="3549"/>
                    <a:pt x="6316" y="2220"/>
                    <a:pt x="5464" y="1118"/>
                  </a:cubicBezTo>
                  <a:cubicBezTo>
                    <a:pt x="5063" y="591"/>
                    <a:pt x="4712" y="215"/>
                    <a:pt x="4061" y="65"/>
                  </a:cubicBezTo>
                  <a:cubicBezTo>
                    <a:pt x="3843" y="20"/>
                    <a:pt x="3626" y="1"/>
                    <a:pt x="3409" y="1"/>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854;p31"/>
            <p:cNvSpPr/>
            <p:nvPr/>
          </p:nvSpPr>
          <p:spPr>
            <a:xfrm>
              <a:off x="6743913" y="2496917"/>
              <a:ext cx="545626" cy="778066"/>
            </a:xfrm>
            <a:custGeom>
              <a:avLst/>
              <a:gdLst/>
              <a:ahLst/>
              <a:cxnLst/>
              <a:rect l="l" t="t" r="r" b="b"/>
              <a:pathLst>
                <a:path w="10528" h="15013" extrusionOk="0">
                  <a:moveTo>
                    <a:pt x="6191" y="0"/>
                  </a:moveTo>
                  <a:lnTo>
                    <a:pt x="5088" y="125"/>
                  </a:lnTo>
                  <a:cubicBezTo>
                    <a:pt x="3911" y="251"/>
                    <a:pt x="2682" y="401"/>
                    <a:pt x="1755" y="1128"/>
                  </a:cubicBezTo>
                  <a:cubicBezTo>
                    <a:pt x="652" y="2030"/>
                    <a:pt x="1" y="3584"/>
                    <a:pt x="226" y="4988"/>
                  </a:cubicBezTo>
                  <a:cubicBezTo>
                    <a:pt x="352" y="5740"/>
                    <a:pt x="602" y="6491"/>
                    <a:pt x="677" y="7268"/>
                  </a:cubicBezTo>
                  <a:cubicBezTo>
                    <a:pt x="953" y="9850"/>
                    <a:pt x="1154" y="12431"/>
                    <a:pt x="1304" y="15013"/>
                  </a:cubicBezTo>
                  <a:cubicBezTo>
                    <a:pt x="2532" y="14938"/>
                    <a:pt x="3785" y="14938"/>
                    <a:pt x="5038" y="14862"/>
                  </a:cubicBezTo>
                  <a:cubicBezTo>
                    <a:pt x="6567" y="14787"/>
                    <a:pt x="8297" y="14712"/>
                    <a:pt x="9775" y="14161"/>
                  </a:cubicBezTo>
                  <a:cubicBezTo>
                    <a:pt x="9951" y="12030"/>
                    <a:pt x="10527" y="9925"/>
                    <a:pt x="10502" y="7795"/>
                  </a:cubicBezTo>
                  <a:cubicBezTo>
                    <a:pt x="10477" y="6742"/>
                    <a:pt x="10452" y="5689"/>
                    <a:pt x="10452" y="4662"/>
                  </a:cubicBezTo>
                  <a:lnTo>
                    <a:pt x="619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6" name="Google Shape;855;p31"/>
            <p:cNvSpPr/>
            <p:nvPr/>
          </p:nvSpPr>
          <p:spPr>
            <a:xfrm>
              <a:off x="7476518" y="3260254"/>
              <a:ext cx="344229" cy="889596"/>
            </a:xfrm>
            <a:custGeom>
              <a:avLst/>
              <a:gdLst/>
              <a:ahLst/>
              <a:cxnLst/>
              <a:rect l="l" t="t" r="r" b="b"/>
              <a:pathLst>
                <a:path w="6642" h="17165" extrusionOk="0">
                  <a:moveTo>
                    <a:pt x="2750" y="1"/>
                  </a:moveTo>
                  <a:cubicBezTo>
                    <a:pt x="2159" y="1"/>
                    <a:pt x="1595" y="205"/>
                    <a:pt x="1153" y="735"/>
                  </a:cubicBezTo>
                  <a:cubicBezTo>
                    <a:pt x="927" y="986"/>
                    <a:pt x="777" y="1286"/>
                    <a:pt x="702" y="1612"/>
                  </a:cubicBezTo>
                  <a:cubicBezTo>
                    <a:pt x="75" y="3843"/>
                    <a:pt x="1103" y="5773"/>
                    <a:pt x="827" y="7878"/>
                  </a:cubicBezTo>
                  <a:cubicBezTo>
                    <a:pt x="752" y="8404"/>
                    <a:pt x="677" y="8930"/>
                    <a:pt x="777" y="9457"/>
                  </a:cubicBezTo>
                  <a:cubicBezTo>
                    <a:pt x="802" y="9632"/>
                    <a:pt x="877" y="9808"/>
                    <a:pt x="877" y="9983"/>
                  </a:cubicBezTo>
                  <a:cubicBezTo>
                    <a:pt x="953" y="10409"/>
                    <a:pt x="802" y="10835"/>
                    <a:pt x="702" y="11261"/>
                  </a:cubicBezTo>
                  <a:cubicBezTo>
                    <a:pt x="577" y="11712"/>
                    <a:pt x="476" y="12164"/>
                    <a:pt x="501" y="12615"/>
                  </a:cubicBezTo>
                  <a:cubicBezTo>
                    <a:pt x="526" y="13091"/>
                    <a:pt x="652" y="13542"/>
                    <a:pt x="677" y="14018"/>
                  </a:cubicBezTo>
                  <a:cubicBezTo>
                    <a:pt x="677" y="14369"/>
                    <a:pt x="602" y="14720"/>
                    <a:pt x="526" y="15046"/>
                  </a:cubicBezTo>
                  <a:cubicBezTo>
                    <a:pt x="451" y="15497"/>
                    <a:pt x="0" y="16374"/>
                    <a:pt x="577" y="16575"/>
                  </a:cubicBezTo>
                  <a:cubicBezTo>
                    <a:pt x="927" y="16675"/>
                    <a:pt x="1328" y="16650"/>
                    <a:pt x="1704" y="16750"/>
                  </a:cubicBezTo>
                  <a:cubicBezTo>
                    <a:pt x="1830" y="16775"/>
                    <a:pt x="2707" y="17001"/>
                    <a:pt x="3158" y="17151"/>
                  </a:cubicBezTo>
                  <a:cubicBezTo>
                    <a:pt x="3181" y="17160"/>
                    <a:pt x="3203" y="17164"/>
                    <a:pt x="3225" y="17164"/>
                  </a:cubicBezTo>
                  <a:cubicBezTo>
                    <a:pt x="3325" y="17164"/>
                    <a:pt x="3413" y="17078"/>
                    <a:pt x="3434" y="16976"/>
                  </a:cubicBezTo>
                  <a:cubicBezTo>
                    <a:pt x="3509" y="16349"/>
                    <a:pt x="3810" y="15697"/>
                    <a:pt x="3985" y="15121"/>
                  </a:cubicBezTo>
                  <a:cubicBezTo>
                    <a:pt x="4186" y="14344"/>
                    <a:pt x="4386" y="13567"/>
                    <a:pt x="4587" y="12765"/>
                  </a:cubicBezTo>
                  <a:cubicBezTo>
                    <a:pt x="4662" y="12389"/>
                    <a:pt x="4762" y="12013"/>
                    <a:pt x="4887" y="11637"/>
                  </a:cubicBezTo>
                  <a:cubicBezTo>
                    <a:pt x="5038" y="11161"/>
                    <a:pt x="5263" y="10735"/>
                    <a:pt x="5489" y="10284"/>
                  </a:cubicBezTo>
                  <a:cubicBezTo>
                    <a:pt x="5514" y="10234"/>
                    <a:pt x="5539" y="10159"/>
                    <a:pt x="5564" y="10108"/>
                  </a:cubicBezTo>
                  <a:cubicBezTo>
                    <a:pt x="5614" y="9983"/>
                    <a:pt x="5664" y="9858"/>
                    <a:pt x="5689" y="9732"/>
                  </a:cubicBezTo>
                  <a:cubicBezTo>
                    <a:pt x="6090" y="8204"/>
                    <a:pt x="6642" y="6524"/>
                    <a:pt x="6466" y="4870"/>
                  </a:cubicBezTo>
                  <a:cubicBezTo>
                    <a:pt x="6316" y="3442"/>
                    <a:pt x="6341" y="1612"/>
                    <a:pt x="4938" y="735"/>
                  </a:cubicBezTo>
                  <a:cubicBezTo>
                    <a:pt x="4293" y="329"/>
                    <a:pt x="3499" y="1"/>
                    <a:pt x="275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 name="Google Shape;856;p31"/>
            <p:cNvSpPr/>
            <p:nvPr/>
          </p:nvSpPr>
          <p:spPr>
            <a:xfrm>
              <a:off x="7151780" y="3067256"/>
              <a:ext cx="235135" cy="117127"/>
            </a:xfrm>
            <a:custGeom>
              <a:avLst/>
              <a:gdLst/>
              <a:ahLst/>
              <a:cxnLst/>
              <a:rect l="l" t="t" r="r" b="b"/>
              <a:pathLst>
                <a:path w="4537" h="2260" extrusionOk="0">
                  <a:moveTo>
                    <a:pt x="772" y="0"/>
                  </a:moveTo>
                  <a:cubicBezTo>
                    <a:pt x="605" y="0"/>
                    <a:pt x="447" y="42"/>
                    <a:pt x="326" y="148"/>
                  </a:cubicBezTo>
                  <a:cubicBezTo>
                    <a:pt x="226" y="248"/>
                    <a:pt x="176" y="374"/>
                    <a:pt x="126" y="499"/>
                  </a:cubicBezTo>
                  <a:cubicBezTo>
                    <a:pt x="51" y="649"/>
                    <a:pt x="0" y="800"/>
                    <a:pt x="51" y="950"/>
                  </a:cubicBezTo>
                  <a:cubicBezTo>
                    <a:pt x="101" y="1101"/>
                    <a:pt x="251" y="1201"/>
                    <a:pt x="401" y="1251"/>
                  </a:cubicBezTo>
                  <a:cubicBezTo>
                    <a:pt x="777" y="1426"/>
                    <a:pt x="1203" y="1301"/>
                    <a:pt x="1454" y="1552"/>
                  </a:cubicBezTo>
                  <a:cubicBezTo>
                    <a:pt x="1755" y="1852"/>
                    <a:pt x="1880" y="2128"/>
                    <a:pt x="2356" y="2228"/>
                  </a:cubicBezTo>
                  <a:cubicBezTo>
                    <a:pt x="2488" y="2250"/>
                    <a:pt x="2621" y="2259"/>
                    <a:pt x="2753" y="2259"/>
                  </a:cubicBezTo>
                  <a:cubicBezTo>
                    <a:pt x="3072" y="2259"/>
                    <a:pt x="3391" y="2206"/>
                    <a:pt x="3710" y="2153"/>
                  </a:cubicBezTo>
                  <a:cubicBezTo>
                    <a:pt x="4537" y="2003"/>
                    <a:pt x="4411" y="1401"/>
                    <a:pt x="3785" y="1075"/>
                  </a:cubicBezTo>
                  <a:cubicBezTo>
                    <a:pt x="3083" y="674"/>
                    <a:pt x="2482" y="349"/>
                    <a:pt x="1680" y="173"/>
                  </a:cubicBezTo>
                  <a:cubicBezTo>
                    <a:pt x="1479" y="123"/>
                    <a:pt x="1304" y="98"/>
                    <a:pt x="1103" y="48"/>
                  </a:cubicBezTo>
                  <a:cubicBezTo>
                    <a:pt x="994" y="18"/>
                    <a:pt x="881" y="0"/>
                    <a:pt x="772" y="0"/>
                  </a:cubicBezTo>
                  <a:close/>
                </a:path>
              </a:pathLst>
            </a:custGeom>
            <a:solidFill>
              <a:schemeClr val="bg1"/>
            </a:solidFill>
            <a:ln w="952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 name="Google Shape;857;p31"/>
            <p:cNvSpPr/>
            <p:nvPr/>
          </p:nvSpPr>
          <p:spPr>
            <a:xfrm>
              <a:off x="6740027" y="2691729"/>
              <a:ext cx="478045" cy="473691"/>
            </a:xfrm>
            <a:custGeom>
              <a:avLst/>
              <a:gdLst/>
              <a:ahLst/>
              <a:cxnLst/>
              <a:rect l="l" t="t" r="r" b="b"/>
              <a:pathLst>
                <a:path w="9224" h="9140" extrusionOk="0">
                  <a:moveTo>
                    <a:pt x="301" y="1"/>
                  </a:moveTo>
                  <a:cubicBezTo>
                    <a:pt x="176" y="1179"/>
                    <a:pt x="151" y="2356"/>
                    <a:pt x="76" y="3509"/>
                  </a:cubicBezTo>
                  <a:cubicBezTo>
                    <a:pt x="1" y="4788"/>
                    <a:pt x="51" y="6091"/>
                    <a:pt x="427" y="7319"/>
                  </a:cubicBezTo>
                  <a:cubicBezTo>
                    <a:pt x="527" y="7695"/>
                    <a:pt x="677" y="8096"/>
                    <a:pt x="928" y="8397"/>
                  </a:cubicBezTo>
                  <a:cubicBezTo>
                    <a:pt x="1452" y="9003"/>
                    <a:pt x="2400" y="9140"/>
                    <a:pt x="3364" y="9140"/>
                  </a:cubicBezTo>
                  <a:cubicBezTo>
                    <a:pt x="4153" y="9140"/>
                    <a:pt x="4953" y="9048"/>
                    <a:pt x="5539" y="9048"/>
                  </a:cubicBezTo>
                  <a:lnTo>
                    <a:pt x="8722" y="9048"/>
                  </a:lnTo>
                  <a:cubicBezTo>
                    <a:pt x="8747" y="8998"/>
                    <a:pt x="8747" y="8948"/>
                    <a:pt x="8773" y="8898"/>
                  </a:cubicBezTo>
                  <a:cubicBezTo>
                    <a:pt x="8873" y="8472"/>
                    <a:pt x="9148" y="7419"/>
                    <a:pt x="9224" y="6993"/>
                  </a:cubicBezTo>
                  <a:lnTo>
                    <a:pt x="7194" y="6818"/>
                  </a:lnTo>
                  <a:cubicBezTo>
                    <a:pt x="6617" y="6768"/>
                    <a:pt x="6016" y="6717"/>
                    <a:pt x="5439" y="6667"/>
                  </a:cubicBezTo>
                  <a:cubicBezTo>
                    <a:pt x="4963" y="6642"/>
                    <a:pt x="4261" y="6742"/>
                    <a:pt x="4186" y="6116"/>
                  </a:cubicBezTo>
                  <a:cubicBezTo>
                    <a:pt x="4136" y="5915"/>
                    <a:pt x="4186" y="5665"/>
                    <a:pt x="4086" y="5464"/>
                  </a:cubicBezTo>
                  <a:cubicBezTo>
                    <a:pt x="3960" y="5164"/>
                    <a:pt x="3610" y="5013"/>
                    <a:pt x="3509" y="4687"/>
                  </a:cubicBezTo>
                  <a:cubicBezTo>
                    <a:pt x="3459" y="4462"/>
                    <a:pt x="3559" y="4161"/>
                    <a:pt x="3585" y="3910"/>
                  </a:cubicBezTo>
                  <a:cubicBezTo>
                    <a:pt x="3610" y="3560"/>
                    <a:pt x="3760" y="3234"/>
                    <a:pt x="3910" y="2908"/>
                  </a:cubicBezTo>
                  <a:cubicBezTo>
                    <a:pt x="4161" y="2331"/>
                    <a:pt x="4336" y="1730"/>
                    <a:pt x="4437" y="1128"/>
                  </a:cubicBezTo>
                  <a:lnTo>
                    <a:pt x="4336" y="1128"/>
                  </a:lnTo>
                  <a:lnTo>
                    <a:pt x="301" y="1"/>
                  </a:lnTo>
                  <a:close/>
                </a:path>
              </a:pathLst>
            </a:custGeom>
            <a:solidFill>
              <a:schemeClr val="bg1"/>
            </a:solidFill>
            <a:ln w="952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 name="Google Shape;858;p31"/>
            <p:cNvSpPr/>
            <p:nvPr/>
          </p:nvSpPr>
          <p:spPr>
            <a:xfrm>
              <a:off x="7316740" y="3132038"/>
              <a:ext cx="641712" cy="23477"/>
            </a:xfrm>
            <a:custGeom>
              <a:avLst/>
              <a:gdLst/>
              <a:ahLst/>
              <a:cxnLst/>
              <a:rect l="l" t="t" r="r" b="b"/>
              <a:pathLst>
                <a:path w="12382" h="453" extrusionOk="0">
                  <a:moveTo>
                    <a:pt x="426" y="1"/>
                  </a:moveTo>
                  <a:cubicBezTo>
                    <a:pt x="176" y="1"/>
                    <a:pt x="0" y="201"/>
                    <a:pt x="0" y="452"/>
                  </a:cubicBezTo>
                  <a:lnTo>
                    <a:pt x="12381" y="452"/>
                  </a:lnTo>
                  <a:lnTo>
                    <a:pt x="1238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 name="Google Shape;859;p31"/>
            <p:cNvSpPr/>
            <p:nvPr/>
          </p:nvSpPr>
          <p:spPr>
            <a:xfrm>
              <a:off x="7427129" y="2773561"/>
              <a:ext cx="757336" cy="358534"/>
            </a:xfrm>
            <a:custGeom>
              <a:avLst/>
              <a:gdLst/>
              <a:ahLst/>
              <a:cxnLst/>
              <a:rect l="l" t="t" r="r" b="b"/>
              <a:pathLst>
                <a:path w="14613" h="6918" extrusionOk="0">
                  <a:moveTo>
                    <a:pt x="2758" y="1"/>
                  </a:moveTo>
                  <a:cubicBezTo>
                    <a:pt x="2507" y="1"/>
                    <a:pt x="2281" y="151"/>
                    <a:pt x="2206" y="376"/>
                  </a:cubicBezTo>
                  <a:lnTo>
                    <a:pt x="1" y="6918"/>
                  </a:lnTo>
                  <a:lnTo>
                    <a:pt x="12382" y="6918"/>
                  </a:lnTo>
                  <a:lnTo>
                    <a:pt x="14487" y="702"/>
                  </a:lnTo>
                  <a:cubicBezTo>
                    <a:pt x="14612" y="351"/>
                    <a:pt x="14312" y="1"/>
                    <a:pt x="139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 name="Google Shape;860;p31"/>
            <p:cNvSpPr/>
            <p:nvPr/>
          </p:nvSpPr>
          <p:spPr>
            <a:xfrm>
              <a:off x="7424537" y="3103482"/>
              <a:ext cx="644303" cy="52033"/>
            </a:xfrm>
            <a:custGeom>
              <a:avLst/>
              <a:gdLst/>
              <a:ahLst/>
              <a:cxnLst/>
              <a:rect l="l" t="t" r="r" b="b"/>
              <a:pathLst>
                <a:path w="12432" h="1004" extrusionOk="0">
                  <a:moveTo>
                    <a:pt x="12432" y="0"/>
                  </a:moveTo>
                  <a:lnTo>
                    <a:pt x="1" y="552"/>
                  </a:lnTo>
                  <a:lnTo>
                    <a:pt x="1" y="1003"/>
                  </a:lnTo>
                  <a:lnTo>
                    <a:pt x="12231" y="1003"/>
                  </a:lnTo>
                  <a:cubicBezTo>
                    <a:pt x="12332" y="1003"/>
                    <a:pt x="12432" y="903"/>
                    <a:pt x="12432" y="777"/>
                  </a:cubicBezTo>
                  <a:lnTo>
                    <a:pt x="1243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 name="Google Shape;861;p31"/>
            <p:cNvSpPr/>
            <p:nvPr/>
          </p:nvSpPr>
          <p:spPr>
            <a:xfrm>
              <a:off x="7786953" y="2925513"/>
              <a:ext cx="48976" cy="35190"/>
            </a:xfrm>
            <a:custGeom>
              <a:avLst/>
              <a:gdLst/>
              <a:ahLst/>
              <a:cxnLst/>
              <a:rect l="l" t="t" r="r" b="b"/>
              <a:pathLst>
                <a:path w="945" h="679" extrusionOk="0">
                  <a:moveTo>
                    <a:pt x="501" y="1"/>
                  </a:moveTo>
                  <a:cubicBezTo>
                    <a:pt x="376" y="26"/>
                    <a:pt x="226" y="76"/>
                    <a:pt x="151" y="201"/>
                  </a:cubicBezTo>
                  <a:cubicBezTo>
                    <a:pt x="0" y="477"/>
                    <a:pt x="226" y="678"/>
                    <a:pt x="476" y="678"/>
                  </a:cubicBezTo>
                  <a:cubicBezTo>
                    <a:pt x="486" y="678"/>
                    <a:pt x="495" y="678"/>
                    <a:pt x="505" y="678"/>
                  </a:cubicBezTo>
                  <a:cubicBezTo>
                    <a:pt x="928" y="678"/>
                    <a:pt x="944" y="124"/>
                    <a:pt x="552" y="26"/>
                  </a:cubicBezTo>
                  <a:cubicBezTo>
                    <a:pt x="552" y="26"/>
                    <a:pt x="526" y="1"/>
                    <a:pt x="52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 name="Google Shape;862;p31"/>
            <p:cNvSpPr/>
            <p:nvPr/>
          </p:nvSpPr>
          <p:spPr>
            <a:xfrm>
              <a:off x="7389452" y="2938521"/>
              <a:ext cx="22130" cy="35138"/>
            </a:xfrm>
            <a:custGeom>
              <a:avLst/>
              <a:gdLst/>
              <a:ahLst/>
              <a:cxnLst/>
              <a:rect l="l" t="t" r="r" b="b"/>
              <a:pathLst>
                <a:path w="427" h="678" extrusionOk="0">
                  <a:moveTo>
                    <a:pt x="427" y="1"/>
                  </a:moveTo>
                  <a:lnTo>
                    <a:pt x="84" y="545"/>
                  </a:lnTo>
                  <a:lnTo>
                    <a:pt x="84" y="545"/>
                  </a:lnTo>
                  <a:cubicBezTo>
                    <a:pt x="98" y="530"/>
                    <a:pt x="112" y="516"/>
                    <a:pt x="126" y="502"/>
                  </a:cubicBezTo>
                  <a:cubicBezTo>
                    <a:pt x="176" y="402"/>
                    <a:pt x="227" y="326"/>
                    <a:pt x="277" y="251"/>
                  </a:cubicBezTo>
                  <a:cubicBezTo>
                    <a:pt x="327" y="176"/>
                    <a:pt x="402" y="101"/>
                    <a:pt x="427" y="1"/>
                  </a:cubicBezTo>
                  <a:close/>
                  <a:moveTo>
                    <a:pt x="84" y="545"/>
                  </a:moveTo>
                  <a:cubicBezTo>
                    <a:pt x="50" y="582"/>
                    <a:pt x="19" y="623"/>
                    <a:pt x="1" y="677"/>
                  </a:cubicBezTo>
                  <a:lnTo>
                    <a:pt x="84" y="545"/>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 name="Google Shape;863;p31"/>
            <p:cNvSpPr/>
            <p:nvPr/>
          </p:nvSpPr>
          <p:spPr>
            <a:xfrm>
              <a:off x="7507665" y="3536017"/>
              <a:ext cx="24721" cy="215649"/>
            </a:xfrm>
            <a:custGeom>
              <a:avLst/>
              <a:gdLst/>
              <a:ahLst/>
              <a:cxnLst/>
              <a:rect l="l" t="t" r="r" b="b"/>
              <a:pathLst>
                <a:path w="477" h="4161" fill="none" extrusionOk="0">
                  <a:moveTo>
                    <a:pt x="51" y="4161"/>
                  </a:moveTo>
                  <a:cubicBezTo>
                    <a:pt x="1" y="3559"/>
                    <a:pt x="51" y="2983"/>
                    <a:pt x="226" y="2406"/>
                  </a:cubicBezTo>
                  <a:cubicBezTo>
                    <a:pt x="352" y="2005"/>
                    <a:pt x="477" y="1629"/>
                    <a:pt x="377" y="1203"/>
                  </a:cubicBezTo>
                  <a:cubicBezTo>
                    <a:pt x="276" y="777"/>
                    <a:pt x="226" y="426"/>
                    <a:pt x="377" y="0"/>
                  </a:cubicBezTo>
                </a:path>
              </a:pathLst>
            </a:custGeom>
            <a:solidFill>
              <a:schemeClr val="accent1"/>
            </a:solidFill>
            <a:ln w="10650" cap="flat" cmpd="sng">
              <a:solidFill>
                <a:schemeClr val="accent1"/>
              </a:solidFill>
              <a:prstDash val="solid"/>
              <a:miter lim="25062"/>
              <a:headEnd type="none" w="sm" len="sm"/>
              <a:tailEnd type="none" w="sm" len="sm"/>
            </a:ln>
          </p:spPr>
          <p:txBody>
            <a:bodyPr spcFirstLastPara="1" wrap="square" lIns="121900" tIns="121900" rIns="121900" bIns="121900" anchor="ctr" anchorCtr="0">
              <a:noAutofit/>
            </a:bodyPr>
            <a:lstStyle/>
            <a:p>
              <a:endParaRPr sz="2400"/>
            </a:p>
          </p:txBody>
        </p:sp>
        <p:sp>
          <p:nvSpPr>
            <p:cNvPr id="45" name="Google Shape;864;p31"/>
            <p:cNvSpPr/>
            <p:nvPr/>
          </p:nvSpPr>
          <p:spPr>
            <a:xfrm>
              <a:off x="6334733" y="3151551"/>
              <a:ext cx="2585699" cy="44447"/>
            </a:xfrm>
            <a:custGeom>
              <a:avLst/>
              <a:gdLst/>
              <a:ahLst/>
              <a:cxnLst/>
              <a:rect l="l" t="t" r="r" b="b"/>
              <a:pathLst>
                <a:path w="86719" h="979" extrusionOk="0">
                  <a:moveTo>
                    <a:pt x="1" y="1"/>
                  </a:moveTo>
                  <a:lnTo>
                    <a:pt x="1" y="978"/>
                  </a:lnTo>
                  <a:lnTo>
                    <a:pt x="86718" y="978"/>
                  </a:lnTo>
                  <a:lnTo>
                    <a:pt x="8671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 name="Google Shape;865;p31"/>
            <p:cNvSpPr/>
            <p:nvPr/>
          </p:nvSpPr>
          <p:spPr>
            <a:xfrm>
              <a:off x="6393211" y="3163237"/>
              <a:ext cx="314378" cy="1170339"/>
            </a:xfrm>
            <a:custGeom>
              <a:avLst/>
              <a:gdLst/>
              <a:ahLst/>
              <a:cxnLst/>
              <a:rect l="l" t="t" r="r" b="b"/>
              <a:pathLst>
                <a:path w="6066" h="22582" extrusionOk="0">
                  <a:moveTo>
                    <a:pt x="5414" y="0"/>
                  </a:moveTo>
                  <a:lnTo>
                    <a:pt x="1" y="22582"/>
                  </a:lnTo>
                  <a:lnTo>
                    <a:pt x="677" y="22582"/>
                  </a:lnTo>
                  <a:lnTo>
                    <a:pt x="606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 name="Google Shape;866;p31"/>
            <p:cNvSpPr/>
            <p:nvPr/>
          </p:nvSpPr>
          <p:spPr>
            <a:xfrm>
              <a:off x="6703645" y="3163237"/>
              <a:ext cx="313082" cy="1170339"/>
            </a:xfrm>
            <a:custGeom>
              <a:avLst/>
              <a:gdLst/>
              <a:ahLst/>
              <a:cxnLst/>
              <a:rect l="l" t="t" r="r" b="b"/>
              <a:pathLst>
                <a:path w="6041" h="22582" extrusionOk="0">
                  <a:moveTo>
                    <a:pt x="5389" y="0"/>
                  </a:moveTo>
                  <a:lnTo>
                    <a:pt x="1" y="22582"/>
                  </a:lnTo>
                  <a:lnTo>
                    <a:pt x="652" y="22582"/>
                  </a:lnTo>
                  <a:lnTo>
                    <a:pt x="604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 name="Google Shape;867;p31"/>
            <p:cNvSpPr/>
            <p:nvPr/>
          </p:nvSpPr>
          <p:spPr>
            <a:xfrm>
              <a:off x="7114650" y="2511959"/>
              <a:ext cx="169554" cy="202985"/>
            </a:xfrm>
            <a:custGeom>
              <a:avLst/>
              <a:gdLst/>
              <a:ahLst/>
              <a:cxnLst/>
              <a:rect l="l" t="t" r="r" b="b"/>
              <a:pathLst>
                <a:path w="4022" h="4815" extrusionOk="0">
                  <a:moveTo>
                    <a:pt x="1587" y="0"/>
                  </a:moveTo>
                  <a:lnTo>
                    <a:pt x="1058" y="1481"/>
                  </a:lnTo>
                  <a:lnTo>
                    <a:pt x="0" y="2169"/>
                  </a:lnTo>
                  <a:lnTo>
                    <a:pt x="106" y="2963"/>
                  </a:lnTo>
                  <a:lnTo>
                    <a:pt x="4022" y="4815"/>
                  </a:lnTo>
                  <a:lnTo>
                    <a:pt x="3440" y="952"/>
                  </a:lnTo>
                  <a:close/>
                </a:path>
              </a:pathLst>
            </a:custGeom>
            <a:solidFill>
              <a:schemeClr val="dk2"/>
            </a:solidFill>
            <a:ln w="9525" cap="flat" cmpd="sng">
              <a:solidFill>
                <a:schemeClr val="dk2"/>
              </a:solidFill>
              <a:prstDash val="solid"/>
              <a:round/>
              <a:headEnd type="none" w="med" len="med"/>
              <a:tailEnd type="none" w="med" len="med"/>
            </a:ln>
          </p:spPr>
        </p:sp>
        <p:grpSp>
          <p:nvGrpSpPr>
            <p:cNvPr id="49" name="Google Shape;868;p31"/>
            <p:cNvGrpSpPr/>
            <p:nvPr/>
          </p:nvGrpSpPr>
          <p:grpSpPr>
            <a:xfrm>
              <a:off x="6988000" y="2125378"/>
              <a:ext cx="244243" cy="467604"/>
              <a:chOff x="5990537" y="2792332"/>
              <a:chExt cx="144842" cy="277301"/>
            </a:xfrm>
          </p:grpSpPr>
          <p:sp>
            <p:nvSpPr>
              <p:cNvPr id="50" name="Google Shape;869;p31"/>
              <p:cNvSpPr/>
              <p:nvPr/>
            </p:nvSpPr>
            <p:spPr>
              <a:xfrm>
                <a:off x="6003630" y="2839324"/>
                <a:ext cx="126341" cy="230309"/>
              </a:xfrm>
              <a:custGeom>
                <a:avLst/>
                <a:gdLst/>
                <a:ahLst/>
                <a:cxnLst/>
                <a:rect l="l" t="t" r="r" b="b"/>
                <a:pathLst>
                  <a:path w="4111" h="7494" extrusionOk="0">
                    <a:moveTo>
                      <a:pt x="3509" y="0"/>
                    </a:moveTo>
                    <a:lnTo>
                      <a:pt x="1780" y="401"/>
                    </a:lnTo>
                    <a:cubicBezTo>
                      <a:pt x="677" y="652"/>
                      <a:pt x="1" y="1754"/>
                      <a:pt x="251" y="2832"/>
                    </a:cubicBezTo>
                    <a:lnTo>
                      <a:pt x="427" y="3484"/>
                    </a:lnTo>
                    <a:cubicBezTo>
                      <a:pt x="477" y="3759"/>
                      <a:pt x="602" y="3985"/>
                      <a:pt x="752" y="4186"/>
                    </a:cubicBezTo>
                    <a:lnTo>
                      <a:pt x="402" y="5815"/>
                    </a:lnTo>
                    <a:cubicBezTo>
                      <a:pt x="226" y="6566"/>
                      <a:pt x="727" y="7343"/>
                      <a:pt x="1504" y="7469"/>
                    </a:cubicBezTo>
                    <a:cubicBezTo>
                      <a:pt x="1588" y="7485"/>
                      <a:pt x="1672" y="7494"/>
                      <a:pt x="1754" y="7494"/>
                    </a:cubicBezTo>
                    <a:cubicBezTo>
                      <a:pt x="2411" y="7494"/>
                      <a:pt x="2997" y="6981"/>
                      <a:pt x="3108" y="6291"/>
                    </a:cubicBezTo>
                    <a:lnTo>
                      <a:pt x="3359" y="4461"/>
                    </a:lnTo>
                    <a:cubicBezTo>
                      <a:pt x="3860" y="4035"/>
                      <a:pt x="4111" y="3358"/>
                      <a:pt x="3935" y="2682"/>
                    </a:cubicBezTo>
                    <a:lnTo>
                      <a:pt x="3509" y="0"/>
                    </a:lnTo>
                    <a:close/>
                  </a:path>
                </a:pathLst>
              </a:custGeom>
              <a:solidFill>
                <a:schemeClr val="bg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 name="Google Shape;870;p31"/>
              <p:cNvSpPr/>
              <p:nvPr/>
            </p:nvSpPr>
            <p:spPr>
              <a:xfrm>
                <a:off x="5990537" y="2792332"/>
                <a:ext cx="144842" cy="168476"/>
              </a:xfrm>
              <a:custGeom>
                <a:avLst/>
                <a:gdLst/>
                <a:ahLst/>
                <a:cxnLst/>
                <a:rect l="l" t="t" r="r" b="b"/>
                <a:pathLst>
                  <a:path w="4713" h="5482" extrusionOk="0">
                    <a:moveTo>
                      <a:pt x="3608" y="1"/>
                    </a:moveTo>
                    <a:cubicBezTo>
                      <a:pt x="3312" y="1"/>
                      <a:pt x="3017" y="100"/>
                      <a:pt x="2783" y="276"/>
                    </a:cubicBezTo>
                    <a:cubicBezTo>
                      <a:pt x="2582" y="426"/>
                      <a:pt x="2407" y="627"/>
                      <a:pt x="2181" y="752"/>
                    </a:cubicBezTo>
                    <a:cubicBezTo>
                      <a:pt x="1780" y="978"/>
                      <a:pt x="1304" y="877"/>
                      <a:pt x="903" y="1128"/>
                    </a:cubicBezTo>
                    <a:cubicBezTo>
                      <a:pt x="652" y="1303"/>
                      <a:pt x="427" y="1604"/>
                      <a:pt x="376" y="1905"/>
                    </a:cubicBezTo>
                    <a:cubicBezTo>
                      <a:pt x="351" y="2156"/>
                      <a:pt x="376" y="2406"/>
                      <a:pt x="326" y="2632"/>
                    </a:cubicBezTo>
                    <a:cubicBezTo>
                      <a:pt x="276" y="2933"/>
                      <a:pt x="51" y="3183"/>
                      <a:pt x="26" y="3509"/>
                    </a:cubicBezTo>
                    <a:cubicBezTo>
                      <a:pt x="1" y="3710"/>
                      <a:pt x="101" y="3910"/>
                      <a:pt x="176" y="4111"/>
                    </a:cubicBezTo>
                    <a:cubicBezTo>
                      <a:pt x="276" y="4411"/>
                      <a:pt x="402" y="4687"/>
                      <a:pt x="502" y="4963"/>
                    </a:cubicBezTo>
                    <a:cubicBezTo>
                      <a:pt x="552" y="5113"/>
                      <a:pt x="602" y="5464"/>
                      <a:pt x="828" y="5464"/>
                    </a:cubicBezTo>
                    <a:cubicBezTo>
                      <a:pt x="855" y="5476"/>
                      <a:pt x="882" y="5481"/>
                      <a:pt x="907" y="5481"/>
                    </a:cubicBezTo>
                    <a:cubicBezTo>
                      <a:pt x="1212" y="5481"/>
                      <a:pt x="1402" y="4718"/>
                      <a:pt x="1379" y="4486"/>
                    </a:cubicBezTo>
                    <a:cubicBezTo>
                      <a:pt x="1304" y="3760"/>
                      <a:pt x="1204" y="2832"/>
                      <a:pt x="2056" y="2557"/>
                    </a:cubicBezTo>
                    <a:cubicBezTo>
                      <a:pt x="2356" y="2456"/>
                      <a:pt x="2707" y="2456"/>
                      <a:pt x="3033" y="2406"/>
                    </a:cubicBezTo>
                    <a:cubicBezTo>
                      <a:pt x="3384" y="2331"/>
                      <a:pt x="3735" y="2206"/>
                      <a:pt x="4011" y="1980"/>
                    </a:cubicBezTo>
                    <a:cubicBezTo>
                      <a:pt x="4211" y="1830"/>
                      <a:pt x="4361" y="1654"/>
                      <a:pt x="4487" y="1454"/>
                    </a:cubicBezTo>
                    <a:cubicBezTo>
                      <a:pt x="4637" y="1178"/>
                      <a:pt x="4712" y="877"/>
                      <a:pt x="4612" y="577"/>
                    </a:cubicBezTo>
                    <a:cubicBezTo>
                      <a:pt x="4487" y="276"/>
                      <a:pt x="4186" y="75"/>
                      <a:pt x="3860" y="25"/>
                    </a:cubicBezTo>
                    <a:cubicBezTo>
                      <a:pt x="3777" y="9"/>
                      <a:pt x="3693" y="1"/>
                      <a:pt x="36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 name="Google Shape;871;p31"/>
              <p:cNvSpPr/>
              <p:nvPr/>
            </p:nvSpPr>
            <p:spPr>
              <a:xfrm>
                <a:off x="6064482" y="2971017"/>
                <a:ext cx="45484" cy="44716"/>
              </a:xfrm>
              <a:custGeom>
                <a:avLst/>
                <a:gdLst/>
                <a:ahLst/>
                <a:cxnLst/>
                <a:rect l="l" t="t" r="r" b="b"/>
                <a:pathLst>
                  <a:path w="1480" h="1455" extrusionOk="0">
                    <a:moveTo>
                      <a:pt x="1479" y="1"/>
                    </a:moveTo>
                    <a:cubicBezTo>
                      <a:pt x="1125" y="89"/>
                      <a:pt x="808" y="178"/>
                      <a:pt x="458" y="178"/>
                    </a:cubicBezTo>
                    <a:cubicBezTo>
                      <a:pt x="313" y="178"/>
                      <a:pt x="162" y="163"/>
                      <a:pt x="1" y="126"/>
                    </a:cubicBezTo>
                    <a:lnTo>
                      <a:pt x="1" y="126"/>
                    </a:lnTo>
                    <a:cubicBezTo>
                      <a:pt x="402" y="602"/>
                      <a:pt x="903" y="953"/>
                      <a:pt x="1229" y="1454"/>
                    </a:cubicBezTo>
                    <a:lnTo>
                      <a:pt x="1354" y="502"/>
                    </a:lnTo>
                    <a:cubicBezTo>
                      <a:pt x="1379" y="327"/>
                      <a:pt x="1429" y="176"/>
                      <a:pt x="14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 name="Google Shape;872;p31"/>
              <p:cNvSpPr/>
              <p:nvPr/>
            </p:nvSpPr>
            <p:spPr>
              <a:xfrm>
                <a:off x="6082983" y="2929434"/>
                <a:ext cx="28520" cy="18993"/>
              </a:xfrm>
              <a:custGeom>
                <a:avLst/>
                <a:gdLst/>
                <a:ahLst/>
                <a:cxnLst/>
                <a:rect l="l" t="t" r="r" b="b"/>
                <a:pathLst>
                  <a:path w="928" h="618" extrusionOk="0">
                    <a:moveTo>
                      <a:pt x="902" y="0"/>
                    </a:moveTo>
                    <a:cubicBezTo>
                      <a:pt x="902" y="0"/>
                      <a:pt x="877" y="25"/>
                      <a:pt x="902" y="25"/>
                    </a:cubicBezTo>
                    <a:lnTo>
                      <a:pt x="0" y="276"/>
                    </a:lnTo>
                    <a:cubicBezTo>
                      <a:pt x="25" y="426"/>
                      <a:pt x="150" y="577"/>
                      <a:pt x="301" y="602"/>
                    </a:cubicBezTo>
                    <a:cubicBezTo>
                      <a:pt x="338" y="613"/>
                      <a:pt x="376" y="618"/>
                      <a:pt x="413" y="618"/>
                    </a:cubicBezTo>
                    <a:cubicBezTo>
                      <a:pt x="548" y="618"/>
                      <a:pt x="673" y="550"/>
                      <a:pt x="752" y="452"/>
                    </a:cubicBezTo>
                    <a:cubicBezTo>
                      <a:pt x="852" y="351"/>
                      <a:pt x="927" y="176"/>
                      <a:pt x="9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54" name="Google Shape;879;p31"/>
          <p:cNvGrpSpPr/>
          <p:nvPr/>
        </p:nvGrpSpPr>
        <p:grpSpPr>
          <a:xfrm>
            <a:off x="6995855" y="2358357"/>
            <a:ext cx="873194" cy="2072338"/>
            <a:chOff x="5620389" y="1910926"/>
            <a:chExt cx="979405" cy="2692853"/>
          </a:xfrm>
        </p:grpSpPr>
        <p:sp>
          <p:nvSpPr>
            <p:cNvPr id="55" name="Google Shape;880;p31"/>
            <p:cNvSpPr/>
            <p:nvPr/>
          </p:nvSpPr>
          <p:spPr>
            <a:xfrm>
              <a:off x="6162017" y="4173678"/>
              <a:ext cx="155945" cy="284578"/>
            </a:xfrm>
            <a:custGeom>
              <a:avLst/>
              <a:gdLst/>
              <a:ahLst/>
              <a:cxnLst/>
              <a:rect l="l" t="t" r="r" b="b"/>
              <a:pathLst>
                <a:path w="3009" h="5491" extrusionOk="0">
                  <a:moveTo>
                    <a:pt x="1331" y="0"/>
                  </a:moveTo>
                  <a:cubicBezTo>
                    <a:pt x="899" y="0"/>
                    <a:pt x="570" y="188"/>
                    <a:pt x="427" y="579"/>
                  </a:cubicBezTo>
                  <a:cubicBezTo>
                    <a:pt x="1" y="1732"/>
                    <a:pt x="527" y="3962"/>
                    <a:pt x="828" y="5290"/>
                  </a:cubicBezTo>
                  <a:cubicBezTo>
                    <a:pt x="1007" y="5271"/>
                    <a:pt x="1189" y="5262"/>
                    <a:pt x="1374" y="5262"/>
                  </a:cubicBezTo>
                  <a:cubicBezTo>
                    <a:pt x="1912" y="5262"/>
                    <a:pt x="2467" y="5342"/>
                    <a:pt x="3008" y="5491"/>
                  </a:cubicBezTo>
                  <a:cubicBezTo>
                    <a:pt x="3008" y="4238"/>
                    <a:pt x="2983" y="3010"/>
                    <a:pt x="2908" y="1757"/>
                  </a:cubicBezTo>
                  <a:cubicBezTo>
                    <a:pt x="2883" y="930"/>
                    <a:pt x="2557" y="178"/>
                    <a:pt x="1630" y="27"/>
                  </a:cubicBezTo>
                  <a:cubicBezTo>
                    <a:pt x="1526" y="9"/>
                    <a:pt x="1426" y="0"/>
                    <a:pt x="1331"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 name="Google Shape;881;p31"/>
            <p:cNvSpPr/>
            <p:nvPr/>
          </p:nvSpPr>
          <p:spPr>
            <a:xfrm>
              <a:off x="5756794" y="2952722"/>
              <a:ext cx="619582" cy="1379561"/>
            </a:xfrm>
            <a:custGeom>
              <a:avLst/>
              <a:gdLst/>
              <a:ahLst/>
              <a:cxnLst/>
              <a:rect l="l" t="t" r="r" b="b"/>
              <a:pathLst>
                <a:path w="11955" h="26619" extrusionOk="0">
                  <a:moveTo>
                    <a:pt x="3842" y="0"/>
                  </a:moveTo>
                  <a:cubicBezTo>
                    <a:pt x="3521" y="0"/>
                    <a:pt x="3201" y="53"/>
                    <a:pt x="2907" y="178"/>
                  </a:cubicBezTo>
                  <a:cubicBezTo>
                    <a:pt x="2005" y="554"/>
                    <a:pt x="1303" y="1280"/>
                    <a:pt x="551" y="1907"/>
                  </a:cubicBezTo>
                  <a:cubicBezTo>
                    <a:pt x="451" y="2408"/>
                    <a:pt x="351" y="2909"/>
                    <a:pt x="251" y="3386"/>
                  </a:cubicBezTo>
                  <a:cubicBezTo>
                    <a:pt x="0" y="4564"/>
                    <a:pt x="326" y="5942"/>
                    <a:pt x="902" y="6970"/>
                  </a:cubicBezTo>
                  <a:cubicBezTo>
                    <a:pt x="1103" y="7371"/>
                    <a:pt x="1353" y="7722"/>
                    <a:pt x="1529" y="8123"/>
                  </a:cubicBezTo>
                  <a:cubicBezTo>
                    <a:pt x="1779" y="8749"/>
                    <a:pt x="1830" y="9426"/>
                    <a:pt x="2030" y="10052"/>
                  </a:cubicBezTo>
                  <a:cubicBezTo>
                    <a:pt x="2231" y="10679"/>
                    <a:pt x="2556" y="11230"/>
                    <a:pt x="2857" y="11807"/>
                  </a:cubicBezTo>
                  <a:cubicBezTo>
                    <a:pt x="4060" y="13962"/>
                    <a:pt x="5489" y="16519"/>
                    <a:pt x="5764" y="19000"/>
                  </a:cubicBezTo>
                  <a:cubicBezTo>
                    <a:pt x="5840" y="19802"/>
                    <a:pt x="5714" y="20679"/>
                    <a:pt x="5689" y="21481"/>
                  </a:cubicBezTo>
                  <a:cubicBezTo>
                    <a:pt x="5639" y="22408"/>
                    <a:pt x="6090" y="23110"/>
                    <a:pt x="6191" y="23987"/>
                  </a:cubicBezTo>
                  <a:cubicBezTo>
                    <a:pt x="6291" y="24814"/>
                    <a:pt x="6291" y="25692"/>
                    <a:pt x="6266" y="26544"/>
                  </a:cubicBezTo>
                  <a:cubicBezTo>
                    <a:pt x="6266" y="26569"/>
                    <a:pt x="6291" y="26619"/>
                    <a:pt x="6341" y="26619"/>
                  </a:cubicBezTo>
                  <a:lnTo>
                    <a:pt x="11704" y="26619"/>
                  </a:lnTo>
                  <a:cubicBezTo>
                    <a:pt x="11729" y="26619"/>
                    <a:pt x="11754" y="26594"/>
                    <a:pt x="11754" y="26544"/>
                  </a:cubicBezTo>
                  <a:cubicBezTo>
                    <a:pt x="11830" y="25992"/>
                    <a:pt x="11855" y="25516"/>
                    <a:pt x="11855" y="25516"/>
                  </a:cubicBezTo>
                  <a:cubicBezTo>
                    <a:pt x="11955" y="24739"/>
                    <a:pt x="11955" y="24088"/>
                    <a:pt x="11754" y="23336"/>
                  </a:cubicBezTo>
                  <a:cubicBezTo>
                    <a:pt x="11654" y="23010"/>
                    <a:pt x="11579" y="22684"/>
                    <a:pt x="11504" y="22358"/>
                  </a:cubicBezTo>
                  <a:cubicBezTo>
                    <a:pt x="11404" y="21832"/>
                    <a:pt x="11353" y="21306"/>
                    <a:pt x="11303" y="20779"/>
                  </a:cubicBezTo>
                  <a:cubicBezTo>
                    <a:pt x="11228" y="20002"/>
                    <a:pt x="11228" y="19200"/>
                    <a:pt x="11153" y="18423"/>
                  </a:cubicBezTo>
                  <a:cubicBezTo>
                    <a:pt x="11078" y="17646"/>
                    <a:pt x="10952" y="16869"/>
                    <a:pt x="10827" y="16118"/>
                  </a:cubicBezTo>
                  <a:cubicBezTo>
                    <a:pt x="10426" y="13812"/>
                    <a:pt x="10025" y="11481"/>
                    <a:pt x="9474" y="9200"/>
                  </a:cubicBezTo>
                  <a:cubicBezTo>
                    <a:pt x="9198" y="8072"/>
                    <a:pt x="8872" y="6920"/>
                    <a:pt x="8496" y="5817"/>
                  </a:cubicBezTo>
                  <a:cubicBezTo>
                    <a:pt x="8045" y="4488"/>
                    <a:pt x="7494" y="3210"/>
                    <a:pt x="6792" y="1982"/>
                  </a:cubicBezTo>
                  <a:cubicBezTo>
                    <a:pt x="6366" y="1255"/>
                    <a:pt x="5865" y="478"/>
                    <a:pt x="4988" y="203"/>
                  </a:cubicBezTo>
                  <a:cubicBezTo>
                    <a:pt x="4630" y="79"/>
                    <a:pt x="4234" y="0"/>
                    <a:pt x="3842" y="0"/>
                  </a:cubicBezTo>
                  <a:close/>
                </a:path>
              </a:pathLst>
            </a:custGeom>
            <a:solidFill>
              <a:schemeClr val="tx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 name="Google Shape;882;p31"/>
            <p:cNvSpPr/>
            <p:nvPr/>
          </p:nvSpPr>
          <p:spPr>
            <a:xfrm>
              <a:off x="6097080" y="2305370"/>
              <a:ext cx="502714" cy="862129"/>
            </a:xfrm>
            <a:custGeom>
              <a:avLst/>
              <a:gdLst/>
              <a:ahLst/>
              <a:cxnLst/>
              <a:rect l="l" t="t" r="r" b="b"/>
              <a:pathLst>
                <a:path w="9700" h="16635" extrusionOk="0">
                  <a:moveTo>
                    <a:pt x="1617" y="0"/>
                  </a:moveTo>
                  <a:cubicBezTo>
                    <a:pt x="1143" y="0"/>
                    <a:pt x="668" y="230"/>
                    <a:pt x="427" y="639"/>
                  </a:cubicBezTo>
                  <a:cubicBezTo>
                    <a:pt x="0" y="1365"/>
                    <a:pt x="401" y="1992"/>
                    <a:pt x="552" y="2719"/>
                  </a:cubicBezTo>
                  <a:cubicBezTo>
                    <a:pt x="777" y="3721"/>
                    <a:pt x="953" y="4724"/>
                    <a:pt x="1153" y="5726"/>
                  </a:cubicBezTo>
                  <a:cubicBezTo>
                    <a:pt x="1279" y="6428"/>
                    <a:pt x="1429" y="7105"/>
                    <a:pt x="1655" y="7781"/>
                  </a:cubicBezTo>
                  <a:cubicBezTo>
                    <a:pt x="2532" y="10363"/>
                    <a:pt x="5138" y="12218"/>
                    <a:pt x="5489" y="14974"/>
                  </a:cubicBezTo>
                  <a:cubicBezTo>
                    <a:pt x="5564" y="15375"/>
                    <a:pt x="5665" y="15802"/>
                    <a:pt x="6016" y="15977"/>
                  </a:cubicBezTo>
                  <a:cubicBezTo>
                    <a:pt x="6141" y="16052"/>
                    <a:pt x="6266" y="16077"/>
                    <a:pt x="6417" y="16127"/>
                  </a:cubicBezTo>
                  <a:cubicBezTo>
                    <a:pt x="7068" y="16253"/>
                    <a:pt x="7745" y="16403"/>
                    <a:pt x="8422" y="16553"/>
                  </a:cubicBezTo>
                  <a:cubicBezTo>
                    <a:pt x="8587" y="16598"/>
                    <a:pt x="8761" y="16635"/>
                    <a:pt x="8934" y="16635"/>
                  </a:cubicBezTo>
                  <a:cubicBezTo>
                    <a:pt x="9049" y="16635"/>
                    <a:pt x="9163" y="16619"/>
                    <a:pt x="9274" y="16578"/>
                  </a:cubicBezTo>
                  <a:cubicBezTo>
                    <a:pt x="9524" y="16453"/>
                    <a:pt x="9700" y="16077"/>
                    <a:pt x="9524" y="15852"/>
                  </a:cubicBezTo>
                  <a:cubicBezTo>
                    <a:pt x="9449" y="15776"/>
                    <a:pt x="9324" y="15726"/>
                    <a:pt x="9199" y="15676"/>
                  </a:cubicBezTo>
                  <a:cubicBezTo>
                    <a:pt x="8697" y="15501"/>
                    <a:pt x="7695" y="15350"/>
                    <a:pt x="7369" y="14899"/>
                  </a:cubicBezTo>
                  <a:cubicBezTo>
                    <a:pt x="7043" y="14448"/>
                    <a:pt x="7118" y="13796"/>
                    <a:pt x="6993" y="13270"/>
                  </a:cubicBezTo>
                  <a:cubicBezTo>
                    <a:pt x="6993" y="13270"/>
                    <a:pt x="6993" y="13245"/>
                    <a:pt x="6993" y="13245"/>
                  </a:cubicBezTo>
                  <a:cubicBezTo>
                    <a:pt x="6843" y="12644"/>
                    <a:pt x="6542" y="12067"/>
                    <a:pt x="6391" y="11466"/>
                  </a:cubicBezTo>
                  <a:cubicBezTo>
                    <a:pt x="6091" y="10263"/>
                    <a:pt x="5965" y="8909"/>
                    <a:pt x="5138" y="7932"/>
                  </a:cubicBezTo>
                  <a:cubicBezTo>
                    <a:pt x="4888" y="7631"/>
                    <a:pt x="4587" y="7355"/>
                    <a:pt x="4437" y="7004"/>
                  </a:cubicBezTo>
                  <a:cubicBezTo>
                    <a:pt x="4336" y="6679"/>
                    <a:pt x="4361" y="6328"/>
                    <a:pt x="4386" y="5977"/>
                  </a:cubicBezTo>
                  <a:cubicBezTo>
                    <a:pt x="4462" y="4674"/>
                    <a:pt x="4111" y="3571"/>
                    <a:pt x="3710" y="2368"/>
                  </a:cubicBezTo>
                  <a:cubicBezTo>
                    <a:pt x="3409" y="1516"/>
                    <a:pt x="3058" y="438"/>
                    <a:pt x="2106" y="87"/>
                  </a:cubicBezTo>
                  <a:cubicBezTo>
                    <a:pt x="1950" y="29"/>
                    <a:pt x="1784" y="0"/>
                    <a:pt x="1617" y="0"/>
                  </a:cubicBezTo>
                  <a:close/>
                </a:path>
              </a:pathLst>
            </a:custGeom>
            <a:solidFill>
              <a:schemeClr val="bg1"/>
            </a:solidFill>
            <a:ln w="952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 name="Google Shape;883;p31"/>
            <p:cNvSpPr/>
            <p:nvPr/>
          </p:nvSpPr>
          <p:spPr>
            <a:xfrm>
              <a:off x="5702222" y="4245197"/>
              <a:ext cx="165015" cy="272813"/>
            </a:xfrm>
            <a:custGeom>
              <a:avLst/>
              <a:gdLst/>
              <a:ahLst/>
              <a:cxnLst/>
              <a:rect l="l" t="t" r="r" b="b"/>
              <a:pathLst>
                <a:path w="3184" h="5264" extrusionOk="0">
                  <a:moveTo>
                    <a:pt x="1883" y="0"/>
                  </a:moveTo>
                  <a:cubicBezTo>
                    <a:pt x="1448" y="0"/>
                    <a:pt x="1073" y="202"/>
                    <a:pt x="802" y="577"/>
                  </a:cubicBezTo>
                  <a:cubicBezTo>
                    <a:pt x="76" y="1680"/>
                    <a:pt x="25" y="3810"/>
                    <a:pt x="0" y="5088"/>
                  </a:cubicBezTo>
                  <a:cubicBezTo>
                    <a:pt x="205" y="5067"/>
                    <a:pt x="412" y="5055"/>
                    <a:pt x="619" y="5055"/>
                  </a:cubicBezTo>
                  <a:cubicBezTo>
                    <a:pt x="1124" y="5055"/>
                    <a:pt x="1634" y="5122"/>
                    <a:pt x="2131" y="5264"/>
                  </a:cubicBezTo>
                  <a:cubicBezTo>
                    <a:pt x="2431" y="4086"/>
                    <a:pt x="2732" y="2883"/>
                    <a:pt x="3008" y="1680"/>
                  </a:cubicBezTo>
                  <a:cubicBezTo>
                    <a:pt x="3183" y="903"/>
                    <a:pt x="3058" y="176"/>
                    <a:pt x="2156" y="26"/>
                  </a:cubicBezTo>
                  <a:cubicBezTo>
                    <a:pt x="2063" y="9"/>
                    <a:pt x="1972" y="0"/>
                    <a:pt x="188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 name="Google Shape;884;p31"/>
            <p:cNvSpPr/>
            <p:nvPr/>
          </p:nvSpPr>
          <p:spPr>
            <a:xfrm>
              <a:off x="5682735" y="4452913"/>
              <a:ext cx="335160" cy="150866"/>
            </a:xfrm>
            <a:custGeom>
              <a:avLst/>
              <a:gdLst/>
              <a:ahLst/>
              <a:cxnLst/>
              <a:rect l="l" t="t" r="r" b="b"/>
              <a:pathLst>
                <a:path w="6467" h="2911" extrusionOk="0">
                  <a:moveTo>
                    <a:pt x="2944" y="1"/>
                  </a:moveTo>
                  <a:cubicBezTo>
                    <a:pt x="2865" y="1"/>
                    <a:pt x="2729" y="180"/>
                    <a:pt x="2682" y="203"/>
                  </a:cubicBezTo>
                  <a:cubicBezTo>
                    <a:pt x="2582" y="278"/>
                    <a:pt x="2482" y="354"/>
                    <a:pt x="2356" y="404"/>
                  </a:cubicBezTo>
                  <a:cubicBezTo>
                    <a:pt x="2131" y="504"/>
                    <a:pt x="1880" y="554"/>
                    <a:pt x="1630" y="579"/>
                  </a:cubicBezTo>
                  <a:cubicBezTo>
                    <a:pt x="1564" y="587"/>
                    <a:pt x="1497" y="590"/>
                    <a:pt x="1429" y="590"/>
                  </a:cubicBezTo>
                  <a:cubicBezTo>
                    <a:pt x="1052" y="590"/>
                    <a:pt x="637" y="481"/>
                    <a:pt x="276" y="354"/>
                  </a:cubicBezTo>
                  <a:cubicBezTo>
                    <a:pt x="276" y="704"/>
                    <a:pt x="226" y="1055"/>
                    <a:pt x="151" y="1406"/>
                  </a:cubicBezTo>
                  <a:cubicBezTo>
                    <a:pt x="51" y="1807"/>
                    <a:pt x="0" y="2258"/>
                    <a:pt x="376" y="2509"/>
                  </a:cubicBezTo>
                  <a:cubicBezTo>
                    <a:pt x="677" y="2735"/>
                    <a:pt x="1103" y="2785"/>
                    <a:pt x="1479" y="2810"/>
                  </a:cubicBezTo>
                  <a:cubicBezTo>
                    <a:pt x="2381" y="2860"/>
                    <a:pt x="3309" y="2910"/>
                    <a:pt x="4211" y="2910"/>
                  </a:cubicBezTo>
                  <a:lnTo>
                    <a:pt x="4386" y="2910"/>
                  </a:lnTo>
                  <a:cubicBezTo>
                    <a:pt x="4988" y="2910"/>
                    <a:pt x="5589" y="2885"/>
                    <a:pt x="6116" y="2559"/>
                  </a:cubicBezTo>
                  <a:cubicBezTo>
                    <a:pt x="6116" y="2559"/>
                    <a:pt x="6141" y="2534"/>
                    <a:pt x="6141" y="2534"/>
                  </a:cubicBezTo>
                  <a:cubicBezTo>
                    <a:pt x="6341" y="2409"/>
                    <a:pt x="6467" y="2208"/>
                    <a:pt x="6467" y="1983"/>
                  </a:cubicBezTo>
                  <a:cubicBezTo>
                    <a:pt x="6467" y="1782"/>
                    <a:pt x="6316" y="1607"/>
                    <a:pt x="6141" y="1481"/>
                  </a:cubicBezTo>
                  <a:cubicBezTo>
                    <a:pt x="5990" y="1381"/>
                    <a:pt x="5790" y="1306"/>
                    <a:pt x="5589" y="1281"/>
                  </a:cubicBezTo>
                  <a:cubicBezTo>
                    <a:pt x="5264" y="1181"/>
                    <a:pt x="4963" y="1131"/>
                    <a:pt x="4637" y="1055"/>
                  </a:cubicBezTo>
                  <a:cubicBezTo>
                    <a:pt x="4411" y="1030"/>
                    <a:pt x="4186" y="980"/>
                    <a:pt x="3960" y="905"/>
                  </a:cubicBezTo>
                  <a:cubicBezTo>
                    <a:pt x="3735" y="830"/>
                    <a:pt x="3509" y="679"/>
                    <a:pt x="3334" y="529"/>
                  </a:cubicBezTo>
                  <a:cubicBezTo>
                    <a:pt x="3234" y="429"/>
                    <a:pt x="3158" y="329"/>
                    <a:pt x="3083" y="228"/>
                  </a:cubicBezTo>
                  <a:cubicBezTo>
                    <a:pt x="3058" y="178"/>
                    <a:pt x="3008" y="28"/>
                    <a:pt x="2958" y="3"/>
                  </a:cubicBezTo>
                  <a:cubicBezTo>
                    <a:pt x="2953" y="1"/>
                    <a:pt x="2949" y="1"/>
                    <a:pt x="29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 name="Google Shape;885;p31"/>
            <p:cNvSpPr/>
            <p:nvPr/>
          </p:nvSpPr>
          <p:spPr>
            <a:xfrm>
              <a:off x="6173730" y="4409846"/>
              <a:ext cx="315673" cy="140242"/>
            </a:xfrm>
            <a:custGeom>
              <a:avLst/>
              <a:gdLst/>
              <a:ahLst/>
              <a:cxnLst/>
              <a:rect l="l" t="t" r="r" b="b"/>
              <a:pathLst>
                <a:path w="6091" h="2706" extrusionOk="0">
                  <a:moveTo>
                    <a:pt x="2840" y="0"/>
                  </a:moveTo>
                  <a:cubicBezTo>
                    <a:pt x="2772" y="0"/>
                    <a:pt x="2694" y="45"/>
                    <a:pt x="2632" y="107"/>
                  </a:cubicBezTo>
                  <a:cubicBezTo>
                    <a:pt x="2456" y="232"/>
                    <a:pt x="2231" y="282"/>
                    <a:pt x="2030" y="307"/>
                  </a:cubicBezTo>
                  <a:cubicBezTo>
                    <a:pt x="1790" y="349"/>
                    <a:pt x="1549" y="369"/>
                    <a:pt x="1308" y="369"/>
                  </a:cubicBezTo>
                  <a:cubicBezTo>
                    <a:pt x="973" y="369"/>
                    <a:pt x="637" y="330"/>
                    <a:pt x="301" y="257"/>
                  </a:cubicBezTo>
                  <a:lnTo>
                    <a:pt x="301" y="257"/>
                  </a:lnTo>
                  <a:cubicBezTo>
                    <a:pt x="376" y="533"/>
                    <a:pt x="251" y="784"/>
                    <a:pt x="176" y="1059"/>
                  </a:cubicBezTo>
                  <a:cubicBezTo>
                    <a:pt x="25" y="1611"/>
                    <a:pt x="0" y="2488"/>
                    <a:pt x="702" y="2663"/>
                  </a:cubicBezTo>
                  <a:cubicBezTo>
                    <a:pt x="820" y="2693"/>
                    <a:pt x="942" y="2703"/>
                    <a:pt x="1064" y="2703"/>
                  </a:cubicBezTo>
                  <a:cubicBezTo>
                    <a:pt x="1255" y="2703"/>
                    <a:pt x="1447" y="2679"/>
                    <a:pt x="1629" y="2663"/>
                  </a:cubicBezTo>
                  <a:cubicBezTo>
                    <a:pt x="1814" y="2649"/>
                    <a:pt x="2000" y="2643"/>
                    <a:pt x="2187" y="2643"/>
                  </a:cubicBezTo>
                  <a:cubicBezTo>
                    <a:pt x="2810" y="2643"/>
                    <a:pt x="3438" y="2705"/>
                    <a:pt x="4053" y="2705"/>
                  </a:cubicBezTo>
                  <a:cubicBezTo>
                    <a:pt x="4526" y="2705"/>
                    <a:pt x="4991" y="2669"/>
                    <a:pt x="5439" y="2538"/>
                  </a:cubicBezTo>
                  <a:cubicBezTo>
                    <a:pt x="5714" y="2463"/>
                    <a:pt x="6040" y="2262"/>
                    <a:pt x="6090" y="2012"/>
                  </a:cubicBezTo>
                  <a:cubicBezTo>
                    <a:pt x="6090" y="1962"/>
                    <a:pt x="6090" y="1886"/>
                    <a:pt x="6090" y="1836"/>
                  </a:cubicBezTo>
                  <a:cubicBezTo>
                    <a:pt x="6015" y="1561"/>
                    <a:pt x="5689" y="1435"/>
                    <a:pt x="5389" y="1360"/>
                  </a:cubicBezTo>
                  <a:cubicBezTo>
                    <a:pt x="5138" y="1310"/>
                    <a:pt x="4862" y="1260"/>
                    <a:pt x="4612" y="1210"/>
                  </a:cubicBezTo>
                  <a:cubicBezTo>
                    <a:pt x="4411" y="1134"/>
                    <a:pt x="4261" y="1034"/>
                    <a:pt x="4085" y="959"/>
                  </a:cubicBezTo>
                  <a:cubicBezTo>
                    <a:pt x="3659" y="733"/>
                    <a:pt x="3283" y="558"/>
                    <a:pt x="3008" y="132"/>
                  </a:cubicBezTo>
                  <a:cubicBezTo>
                    <a:pt x="2983" y="82"/>
                    <a:pt x="2933" y="32"/>
                    <a:pt x="2882" y="7"/>
                  </a:cubicBezTo>
                  <a:cubicBezTo>
                    <a:pt x="2869" y="2"/>
                    <a:pt x="2855" y="0"/>
                    <a:pt x="28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 name="Google Shape;886;p31"/>
            <p:cNvSpPr/>
            <p:nvPr/>
          </p:nvSpPr>
          <p:spPr>
            <a:xfrm>
              <a:off x="5620389" y="2885919"/>
              <a:ext cx="435184" cy="1491039"/>
            </a:xfrm>
            <a:custGeom>
              <a:avLst/>
              <a:gdLst/>
              <a:ahLst/>
              <a:cxnLst/>
              <a:rect l="l" t="t" r="r" b="b"/>
              <a:pathLst>
                <a:path w="8397" h="28770" extrusionOk="0">
                  <a:moveTo>
                    <a:pt x="3635" y="1"/>
                  </a:moveTo>
                  <a:cubicBezTo>
                    <a:pt x="3304" y="1"/>
                    <a:pt x="2977" y="81"/>
                    <a:pt x="2682" y="264"/>
                  </a:cubicBezTo>
                  <a:cubicBezTo>
                    <a:pt x="2156" y="564"/>
                    <a:pt x="1880" y="1066"/>
                    <a:pt x="1604" y="1592"/>
                  </a:cubicBezTo>
                  <a:cubicBezTo>
                    <a:pt x="1454" y="1918"/>
                    <a:pt x="1304" y="2219"/>
                    <a:pt x="1153" y="2544"/>
                  </a:cubicBezTo>
                  <a:cubicBezTo>
                    <a:pt x="802" y="3221"/>
                    <a:pt x="477" y="3923"/>
                    <a:pt x="276" y="4650"/>
                  </a:cubicBezTo>
                  <a:cubicBezTo>
                    <a:pt x="51" y="5402"/>
                    <a:pt x="0" y="6204"/>
                    <a:pt x="201" y="6930"/>
                  </a:cubicBezTo>
                  <a:cubicBezTo>
                    <a:pt x="351" y="7407"/>
                    <a:pt x="627" y="7657"/>
                    <a:pt x="827" y="8058"/>
                  </a:cubicBezTo>
                  <a:cubicBezTo>
                    <a:pt x="1103" y="8584"/>
                    <a:pt x="1279" y="9161"/>
                    <a:pt x="1304" y="9737"/>
                  </a:cubicBezTo>
                  <a:cubicBezTo>
                    <a:pt x="1329" y="10138"/>
                    <a:pt x="1254" y="10564"/>
                    <a:pt x="1254" y="10965"/>
                  </a:cubicBezTo>
                  <a:cubicBezTo>
                    <a:pt x="1203" y="11918"/>
                    <a:pt x="1404" y="12845"/>
                    <a:pt x="1629" y="13747"/>
                  </a:cubicBezTo>
                  <a:cubicBezTo>
                    <a:pt x="1730" y="14098"/>
                    <a:pt x="1855" y="14449"/>
                    <a:pt x="1855" y="14825"/>
                  </a:cubicBezTo>
                  <a:cubicBezTo>
                    <a:pt x="1880" y="15126"/>
                    <a:pt x="1830" y="15427"/>
                    <a:pt x="1805" y="15752"/>
                  </a:cubicBezTo>
                  <a:cubicBezTo>
                    <a:pt x="1755" y="16554"/>
                    <a:pt x="1905" y="17382"/>
                    <a:pt x="1955" y="18209"/>
                  </a:cubicBezTo>
                  <a:cubicBezTo>
                    <a:pt x="2005" y="19036"/>
                    <a:pt x="1830" y="19712"/>
                    <a:pt x="1529" y="20489"/>
                  </a:cubicBezTo>
                  <a:cubicBezTo>
                    <a:pt x="1329" y="20991"/>
                    <a:pt x="1203" y="21517"/>
                    <a:pt x="1203" y="22043"/>
                  </a:cubicBezTo>
                  <a:cubicBezTo>
                    <a:pt x="1203" y="22845"/>
                    <a:pt x="1329" y="23697"/>
                    <a:pt x="1103" y="24474"/>
                  </a:cubicBezTo>
                  <a:cubicBezTo>
                    <a:pt x="1028" y="24725"/>
                    <a:pt x="928" y="24950"/>
                    <a:pt x="827" y="25176"/>
                  </a:cubicBezTo>
                  <a:cubicBezTo>
                    <a:pt x="426" y="26179"/>
                    <a:pt x="251" y="27256"/>
                    <a:pt x="101" y="28309"/>
                  </a:cubicBezTo>
                  <a:cubicBezTo>
                    <a:pt x="76" y="28359"/>
                    <a:pt x="126" y="28434"/>
                    <a:pt x="176" y="28434"/>
                  </a:cubicBezTo>
                  <a:cubicBezTo>
                    <a:pt x="552" y="28484"/>
                    <a:pt x="1830" y="28735"/>
                    <a:pt x="1930" y="28735"/>
                  </a:cubicBezTo>
                  <a:cubicBezTo>
                    <a:pt x="2128" y="28760"/>
                    <a:pt x="2322" y="28770"/>
                    <a:pt x="2513" y="28770"/>
                  </a:cubicBezTo>
                  <a:cubicBezTo>
                    <a:pt x="3155" y="28770"/>
                    <a:pt x="3769" y="28661"/>
                    <a:pt x="4389" y="28661"/>
                  </a:cubicBezTo>
                  <a:cubicBezTo>
                    <a:pt x="4686" y="28661"/>
                    <a:pt x="4984" y="28686"/>
                    <a:pt x="5289" y="28760"/>
                  </a:cubicBezTo>
                  <a:cubicBezTo>
                    <a:pt x="5339" y="28760"/>
                    <a:pt x="5389" y="28735"/>
                    <a:pt x="5414" y="28685"/>
                  </a:cubicBezTo>
                  <a:cubicBezTo>
                    <a:pt x="6291" y="26279"/>
                    <a:pt x="6968" y="23823"/>
                    <a:pt x="7419" y="21316"/>
                  </a:cubicBezTo>
                  <a:cubicBezTo>
                    <a:pt x="7569" y="20590"/>
                    <a:pt x="7469" y="19888"/>
                    <a:pt x="7494" y="19186"/>
                  </a:cubicBezTo>
                  <a:cubicBezTo>
                    <a:pt x="7494" y="18910"/>
                    <a:pt x="7594" y="18509"/>
                    <a:pt x="7670" y="18259"/>
                  </a:cubicBezTo>
                  <a:cubicBezTo>
                    <a:pt x="8071" y="16830"/>
                    <a:pt x="8396" y="15477"/>
                    <a:pt x="8146" y="13998"/>
                  </a:cubicBezTo>
                  <a:cubicBezTo>
                    <a:pt x="8071" y="13522"/>
                    <a:pt x="8021" y="13046"/>
                    <a:pt x="7970" y="12569"/>
                  </a:cubicBezTo>
                  <a:cubicBezTo>
                    <a:pt x="7845" y="11266"/>
                    <a:pt x="7795" y="9938"/>
                    <a:pt x="7720" y="8635"/>
                  </a:cubicBezTo>
                  <a:cubicBezTo>
                    <a:pt x="7670" y="7356"/>
                    <a:pt x="7494" y="6128"/>
                    <a:pt x="7294" y="4875"/>
                  </a:cubicBezTo>
                  <a:cubicBezTo>
                    <a:pt x="7244" y="4424"/>
                    <a:pt x="7294" y="4023"/>
                    <a:pt x="7143" y="3572"/>
                  </a:cubicBezTo>
                  <a:cubicBezTo>
                    <a:pt x="6943" y="2970"/>
                    <a:pt x="6717" y="2394"/>
                    <a:pt x="6391" y="1893"/>
                  </a:cubicBezTo>
                  <a:cubicBezTo>
                    <a:pt x="5940" y="1116"/>
                    <a:pt x="5264" y="439"/>
                    <a:pt x="4411" y="138"/>
                  </a:cubicBezTo>
                  <a:cubicBezTo>
                    <a:pt x="4158" y="50"/>
                    <a:pt x="3895" y="1"/>
                    <a:pt x="36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 name="Google Shape;887;p31"/>
            <p:cNvSpPr/>
            <p:nvPr/>
          </p:nvSpPr>
          <p:spPr>
            <a:xfrm>
              <a:off x="5713882" y="2231415"/>
              <a:ext cx="478097" cy="829271"/>
            </a:xfrm>
            <a:custGeom>
              <a:avLst/>
              <a:gdLst/>
              <a:ahLst/>
              <a:cxnLst/>
              <a:rect l="l" t="t" r="r" b="b"/>
              <a:pathLst>
                <a:path w="9225" h="16001" extrusionOk="0">
                  <a:moveTo>
                    <a:pt x="5703" y="0"/>
                  </a:moveTo>
                  <a:cubicBezTo>
                    <a:pt x="5565" y="0"/>
                    <a:pt x="5427" y="19"/>
                    <a:pt x="5289" y="60"/>
                  </a:cubicBezTo>
                  <a:cubicBezTo>
                    <a:pt x="5114" y="111"/>
                    <a:pt x="4963" y="186"/>
                    <a:pt x="4838" y="286"/>
                  </a:cubicBezTo>
                  <a:cubicBezTo>
                    <a:pt x="3785" y="938"/>
                    <a:pt x="2883" y="1840"/>
                    <a:pt x="2357" y="2968"/>
                  </a:cubicBezTo>
                  <a:cubicBezTo>
                    <a:pt x="1931" y="3920"/>
                    <a:pt x="1705" y="4923"/>
                    <a:pt x="1530" y="5925"/>
                  </a:cubicBezTo>
                  <a:cubicBezTo>
                    <a:pt x="1405" y="6523"/>
                    <a:pt x="366" y="13620"/>
                    <a:pt x="8" y="13620"/>
                  </a:cubicBezTo>
                  <a:cubicBezTo>
                    <a:pt x="6" y="13620"/>
                    <a:pt x="3" y="13620"/>
                    <a:pt x="1" y="13619"/>
                  </a:cubicBezTo>
                  <a:lnTo>
                    <a:pt x="1" y="13619"/>
                  </a:lnTo>
                  <a:cubicBezTo>
                    <a:pt x="402" y="13745"/>
                    <a:pt x="828" y="13845"/>
                    <a:pt x="1254" y="13995"/>
                  </a:cubicBezTo>
                  <a:cubicBezTo>
                    <a:pt x="1831" y="14221"/>
                    <a:pt x="2432" y="14447"/>
                    <a:pt x="3008" y="14697"/>
                  </a:cubicBezTo>
                  <a:cubicBezTo>
                    <a:pt x="4161" y="15173"/>
                    <a:pt x="5289" y="15700"/>
                    <a:pt x="6517" y="16000"/>
                  </a:cubicBezTo>
                  <a:cubicBezTo>
                    <a:pt x="6668" y="15875"/>
                    <a:pt x="6793" y="15750"/>
                    <a:pt x="6918" y="15524"/>
                  </a:cubicBezTo>
                  <a:cubicBezTo>
                    <a:pt x="7194" y="14898"/>
                    <a:pt x="7420" y="14171"/>
                    <a:pt x="7520" y="13494"/>
                  </a:cubicBezTo>
                  <a:cubicBezTo>
                    <a:pt x="7896" y="11013"/>
                    <a:pt x="8096" y="8331"/>
                    <a:pt x="8723" y="5900"/>
                  </a:cubicBezTo>
                  <a:cubicBezTo>
                    <a:pt x="9024" y="4797"/>
                    <a:pt x="9224" y="3544"/>
                    <a:pt x="8898" y="2416"/>
                  </a:cubicBezTo>
                  <a:cubicBezTo>
                    <a:pt x="8723" y="1865"/>
                    <a:pt x="8372" y="1364"/>
                    <a:pt x="7946" y="963"/>
                  </a:cubicBezTo>
                  <a:cubicBezTo>
                    <a:pt x="7394" y="487"/>
                    <a:pt x="6718" y="186"/>
                    <a:pt x="6041" y="35"/>
                  </a:cubicBezTo>
                  <a:cubicBezTo>
                    <a:pt x="5928" y="13"/>
                    <a:pt x="5816" y="0"/>
                    <a:pt x="570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 name="Google Shape;888;p31"/>
            <p:cNvSpPr/>
            <p:nvPr/>
          </p:nvSpPr>
          <p:spPr>
            <a:xfrm>
              <a:off x="5838574" y="2420422"/>
              <a:ext cx="622277" cy="841605"/>
            </a:xfrm>
            <a:custGeom>
              <a:avLst/>
              <a:gdLst/>
              <a:ahLst/>
              <a:cxnLst/>
              <a:rect l="l" t="t" r="r" b="b"/>
              <a:pathLst>
                <a:path w="12007" h="16239" extrusionOk="0">
                  <a:moveTo>
                    <a:pt x="1913" y="0"/>
                  </a:moveTo>
                  <a:cubicBezTo>
                    <a:pt x="1827" y="0"/>
                    <a:pt x="1741" y="8"/>
                    <a:pt x="1655" y="23"/>
                  </a:cubicBezTo>
                  <a:cubicBezTo>
                    <a:pt x="928" y="148"/>
                    <a:pt x="402" y="774"/>
                    <a:pt x="201" y="1476"/>
                  </a:cubicBezTo>
                  <a:cubicBezTo>
                    <a:pt x="1" y="2178"/>
                    <a:pt x="51" y="2905"/>
                    <a:pt x="126" y="3632"/>
                  </a:cubicBezTo>
                  <a:cubicBezTo>
                    <a:pt x="227" y="4308"/>
                    <a:pt x="327" y="5010"/>
                    <a:pt x="653" y="5637"/>
                  </a:cubicBezTo>
                  <a:cubicBezTo>
                    <a:pt x="953" y="6238"/>
                    <a:pt x="1404" y="6739"/>
                    <a:pt x="1755" y="7316"/>
                  </a:cubicBezTo>
                  <a:cubicBezTo>
                    <a:pt x="2056" y="7867"/>
                    <a:pt x="2232" y="8469"/>
                    <a:pt x="2507" y="9045"/>
                  </a:cubicBezTo>
                  <a:cubicBezTo>
                    <a:pt x="2983" y="10048"/>
                    <a:pt x="3811" y="10524"/>
                    <a:pt x="4738" y="10950"/>
                  </a:cubicBezTo>
                  <a:cubicBezTo>
                    <a:pt x="5039" y="11075"/>
                    <a:pt x="5364" y="11226"/>
                    <a:pt x="5690" y="11376"/>
                  </a:cubicBezTo>
                  <a:cubicBezTo>
                    <a:pt x="7144" y="12053"/>
                    <a:pt x="8547" y="12880"/>
                    <a:pt x="9826" y="13882"/>
                  </a:cubicBezTo>
                  <a:cubicBezTo>
                    <a:pt x="9450" y="14233"/>
                    <a:pt x="9099" y="14684"/>
                    <a:pt x="9074" y="15186"/>
                  </a:cubicBezTo>
                  <a:cubicBezTo>
                    <a:pt x="9049" y="15700"/>
                    <a:pt x="9432" y="16239"/>
                    <a:pt x="9918" y="16239"/>
                  </a:cubicBezTo>
                  <a:cubicBezTo>
                    <a:pt x="9929" y="16239"/>
                    <a:pt x="9940" y="16239"/>
                    <a:pt x="9951" y="16238"/>
                  </a:cubicBezTo>
                  <a:cubicBezTo>
                    <a:pt x="10252" y="15912"/>
                    <a:pt x="10302" y="15436"/>
                    <a:pt x="10502" y="15035"/>
                  </a:cubicBezTo>
                  <a:cubicBezTo>
                    <a:pt x="10778" y="14534"/>
                    <a:pt x="11630" y="14534"/>
                    <a:pt x="11806" y="14158"/>
                  </a:cubicBezTo>
                  <a:cubicBezTo>
                    <a:pt x="12006" y="13757"/>
                    <a:pt x="11555" y="13206"/>
                    <a:pt x="11329" y="12930"/>
                  </a:cubicBezTo>
                  <a:cubicBezTo>
                    <a:pt x="10703" y="12103"/>
                    <a:pt x="9700" y="11627"/>
                    <a:pt x="9049" y="10825"/>
                  </a:cubicBezTo>
                  <a:cubicBezTo>
                    <a:pt x="8823" y="10549"/>
                    <a:pt x="8673" y="10198"/>
                    <a:pt x="8472" y="9897"/>
                  </a:cubicBezTo>
                  <a:cubicBezTo>
                    <a:pt x="8121" y="9396"/>
                    <a:pt x="7695" y="8970"/>
                    <a:pt x="7194" y="8669"/>
                  </a:cubicBezTo>
                  <a:cubicBezTo>
                    <a:pt x="6217" y="8043"/>
                    <a:pt x="5866" y="7165"/>
                    <a:pt x="5389" y="6138"/>
                  </a:cubicBezTo>
                  <a:cubicBezTo>
                    <a:pt x="5239" y="5837"/>
                    <a:pt x="5089" y="5511"/>
                    <a:pt x="4988" y="5160"/>
                  </a:cubicBezTo>
                  <a:cubicBezTo>
                    <a:pt x="4888" y="4734"/>
                    <a:pt x="4888" y="4283"/>
                    <a:pt x="4838" y="3832"/>
                  </a:cubicBezTo>
                  <a:cubicBezTo>
                    <a:pt x="4738" y="3206"/>
                    <a:pt x="4487" y="2604"/>
                    <a:pt x="4212" y="2028"/>
                  </a:cubicBezTo>
                  <a:cubicBezTo>
                    <a:pt x="3961" y="1501"/>
                    <a:pt x="3660" y="975"/>
                    <a:pt x="3234" y="574"/>
                  </a:cubicBezTo>
                  <a:cubicBezTo>
                    <a:pt x="2872" y="233"/>
                    <a:pt x="2400" y="0"/>
                    <a:pt x="1913" y="0"/>
                  </a:cubicBezTo>
                  <a:close/>
                </a:path>
              </a:pathLst>
            </a:custGeom>
            <a:solidFill>
              <a:schemeClr val="bg1"/>
            </a:solidFill>
            <a:ln w="952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 name="Google Shape;889;p31"/>
            <p:cNvSpPr/>
            <p:nvPr/>
          </p:nvSpPr>
          <p:spPr>
            <a:xfrm>
              <a:off x="6026960" y="2233643"/>
              <a:ext cx="288413" cy="336041"/>
            </a:xfrm>
            <a:custGeom>
              <a:avLst/>
              <a:gdLst/>
              <a:ahLst/>
              <a:cxnLst/>
              <a:rect l="l" t="t" r="r" b="b"/>
              <a:pathLst>
                <a:path w="5565" h="6484" extrusionOk="0">
                  <a:moveTo>
                    <a:pt x="1772" y="1"/>
                  </a:moveTo>
                  <a:cubicBezTo>
                    <a:pt x="1596" y="1"/>
                    <a:pt x="1421" y="29"/>
                    <a:pt x="1253" y="93"/>
                  </a:cubicBezTo>
                  <a:cubicBezTo>
                    <a:pt x="1028" y="168"/>
                    <a:pt x="827" y="343"/>
                    <a:pt x="677" y="544"/>
                  </a:cubicBezTo>
                  <a:cubicBezTo>
                    <a:pt x="526" y="719"/>
                    <a:pt x="401" y="970"/>
                    <a:pt x="351" y="1195"/>
                  </a:cubicBezTo>
                  <a:cubicBezTo>
                    <a:pt x="0" y="2449"/>
                    <a:pt x="476" y="3977"/>
                    <a:pt x="1003" y="5105"/>
                  </a:cubicBezTo>
                  <a:cubicBezTo>
                    <a:pt x="1203" y="5506"/>
                    <a:pt x="1278" y="6208"/>
                    <a:pt x="1729" y="6434"/>
                  </a:cubicBezTo>
                  <a:cubicBezTo>
                    <a:pt x="1805" y="6469"/>
                    <a:pt x="1875" y="6483"/>
                    <a:pt x="1942" y="6483"/>
                  </a:cubicBezTo>
                  <a:cubicBezTo>
                    <a:pt x="2161" y="6483"/>
                    <a:pt x="2339" y="6323"/>
                    <a:pt x="2531" y="6208"/>
                  </a:cubicBezTo>
                  <a:cubicBezTo>
                    <a:pt x="2857" y="6058"/>
                    <a:pt x="3183" y="5932"/>
                    <a:pt x="3509" y="5757"/>
                  </a:cubicBezTo>
                  <a:cubicBezTo>
                    <a:pt x="4186" y="5406"/>
                    <a:pt x="4887" y="5005"/>
                    <a:pt x="5564" y="4604"/>
                  </a:cubicBezTo>
                  <a:cubicBezTo>
                    <a:pt x="5188" y="2900"/>
                    <a:pt x="4386" y="1170"/>
                    <a:pt x="2857" y="318"/>
                  </a:cubicBezTo>
                  <a:cubicBezTo>
                    <a:pt x="2533" y="130"/>
                    <a:pt x="2150" y="1"/>
                    <a:pt x="177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5" name="Google Shape;890;p31"/>
            <p:cNvSpPr/>
            <p:nvPr/>
          </p:nvSpPr>
          <p:spPr>
            <a:xfrm>
              <a:off x="5919111" y="1982031"/>
              <a:ext cx="250735" cy="359207"/>
            </a:xfrm>
            <a:custGeom>
              <a:avLst/>
              <a:gdLst/>
              <a:ahLst/>
              <a:cxnLst/>
              <a:rect l="l" t="t" r="r" b="b"/>
              <a:pathLst>
                <a:path w="4838" h="6931" extrusionOk="0">
                  <a:moveTo>
                    <a:pt x="3339" y="0"/>
                  </a:moveTo>
                  <a:cubicBezTo>
                    <a:pt x="2575" y="0"/>
                    <a:pt x="1711" y="469"/>
                    <a:pt x="1429" y="1163"/>
                  </a:cubicBezTo>
                  <a:cubicBezTo>
                    <a:pt x="1229" y="1690"/>
                    <a:pt x="1229" y="2241"/>
                    <a:pt x="1179" y="2792"/>
                  </a:cubicBezTo>
                  <a:cubicBezTo>
                    <a:pt x="1129" y="3294"/>
                    <a:pt x="1028" y="3770"/>
                    <a:pt x="903" y="4196"/>
                  </a:cubicBezTo>
                  <a:cubicBezTo>
                    <a:pt x="728" y="4772"/>
                    <a:pt x="502" y="5299"/>
                    <a:pt x="277" y="5900"/>
                  </a:cubicBezTo>
                  <a:cubicBezTo>
                    <a:pt x="1" y="6702"/>
                    <a:pt x="978" y="6928"/>
                    <a:pt x="1605" y="6928"/>
                  </a:cubicBezTo>
                  <a:cubicBezTo>
                    <a:pt x="1647" y="6930"/>
                    <a:pt x="1688" y="6931"/>
                    <a:pt x="1730" y="6931"/>
                  </a:cubicBezTo>
                  <a:cubicBezTo>
                    <a:pt x="2161" y="6931"/>
                    <a:pt x="2574" y="6819"/>
                    <a:pt x="3008" y="6727"/>
                  </a:cubicBezTo>
                  <a:cubicBezTo>
                    <a:pt x="3084" y="6727"/>
                    <a:pt x="3184" y="6702"/>
                    <a:pt x="3259" y="6627"/>
                  </a:cubicBezTo>
                  <a:cubicBezTo>
                    <a:pt x="3284" y="6552"/>
                    <a:pt x="3309" y="6477"/>
                    <a:pt x="3309" y="6401"/>
                  </a:cubicBezTo>
                  <a:cubicBezTo>
                    <a:pt x="3359" y="5725"/>
                    <a:pt x="3409" y="4772"/>
                    <a:pt x="3785" y="4171"/>
                  </a:cubicBezTo>
                  <a:cubicBezTo>
                    <a:pt x="4011" y="3845"/>
                    <a:pt x="4337" y="3544"/>
                    <a:pt x="4387" y="3118"/>
                  </a:cubicBezTo>
                  <a:cubicBezTo>
                    <a:pt x="4487" y="2266"/>
                    <a:pt x="4838" y="311"/>
                    <a:pt x="3685" y="35"/>
                  </a:cubicBezTo>
                  <a:cubicBezTo>
                    <a:pt x="3574" y="12"/>
                    <a:pt x="3457" y="0"/>
                    <a:pt x="3339" y="0"/>
                  </a:cubicBezTo>
                  <a:close/>
                </a:path>
              </a:pathLst>
            </a:custGeom>
            <a:solidFill>
              <a:schemeClr val="bg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 name="Google Shape;891;p31"/>
            <p:cNvSpPr/>
            <p:nvPr/>
          </p:nvSpPr>
          <p:spPr>
            <a:xfrm>
              <a:off x="5955493" y="1910926"/>
              <a:ext cx="223474" cy="222127"/>
            </a:xfrm>
            <a:custGeom>
              <a:avLst/>
              <a:gdLst/>
              <a:ahLst/>
              <a:cxnLst/>
              <a:rect l="l" t="t" r="r" b="b"/>
              <a:pathLst>
                <a:path w="4312" h="4286" extrusionOk="0">
                  <a:moveTo>
                    <a:pt x="3254" y="0"/>
                  </a:moveTo>
                  <a:cubicBezTo>
                    <a:pt x="2939" y="0"/>
                    <a:pt x="2632" y="102"/>
                    <a:pt x="2407" y="305"/>
                  </a:cubicBezTo>
                  <a:cubicBezTo>
                    <a:pt x="2281" y="405"/>
                    <a:pt x="2181" y="530"/>
                    <a:pt x="2056" y="605"/>
                  </a:cubicBezTo>
                  <a:cubicBezTo>
                    <a:pt x="1981" y="630"/>
                    <a:pt x="1905" y="630"/>
                    <a:pt x="1830" y="655"/>
                  </a:cubicBezTo>
                  <a:cubicBezTo>
                    <a:pt x="1154" y="756"/>
                    <a:pt x="552" y="1182"/>
                    <a:pt x="176" y="1758"/>
                  </a:cubicBezTo>
                  <a:cubicBezTo>
                    <a:pt x="101" y="1884"/>
                    <a:pt x="26" y="2034"/>
                    <a:pt x="26" y="2184"/>
                  </a:cubicBezTo>
                  <a:cubicBezTo>
                    <a:pt x="1" y="2285"/>
                    <a:pt x="26" y="2410"/>
                    <a:pt x="26" y="2535"/>
                  </a:cubicBezTo>
                  <a:cubicBezTo>
                    <a:pt x="76" y="2811"/>
                    <a:pt x="126" y="3087"/>
                    <a:pt x="201" y="3362"/>
                  </a:cubicBezTo>
                  <a:cubicBezTo>
                    <a:pt x="226" y="3488"/>
                    <a:pt x="276" y="3613"/>
                    <a:pt x="276" y="3738"/>
                  </a:cubicBezTo>
                  <a:cubicBezTo>
                    <a:pt x="276" y="3838"/>
                    <a:pt x="251" y="3939"/>
                    <a:pt x="301" y="4039"/>
                  </a:cubicBezTo>
                  <a:cubicBezTo>
                    <a:pt x="354" y="4216"/>
                    <a:pt x="453" y="4285"/>
                    <a:pt x="565" y="4285"/>
                  </a:cubicBezTo>
                  <a:cubicBezTo>
                    <a:pt x="721" y="4285"/>
                    <a:pt x="901" y="4150"/>
                    <a:pt x="1003" y="3989"/>
                  </a:cubicBezTo>
                  <a:cubicBezTo>
                    <a:pt x="1128" y="3763"/>
                    <a:pt x="1229" y="3513"/>
                    <a:pt x="1304" y="3262"/>
                  </a:cubicBezTo>
                  <a:cubicBezTo>
                    <a:pt x="1429" y="2961"/>
                    <a:pt x="1580" y="2635"/>
                    <a:pt x="1855" y="2435"/>
                  </a:cubicBezTo>
                  <a:cubicBezTo>
                    <a:pt x="2106" y="2260"/>
                    <a:pt x="2432" y="2184"/>
                    <a:pt x="2758" y="2134"/>
                  </a:cubicBezTo>
                  <a:cubicBezTo>
                    <a:pt x="3108" y="2084"/>
                    <a:pt x="3585" y="2034"/>
                    <a:pt x="3810" y="1783"/>
                  </a:cubicBezTo>
                  <a:cubicBezTo>
                    <a:pt x="4086" y="1483"/>
                    <a:pt x="4311" y="1107"/>
                    <a:pt x="4261" y="706"/>
                  </a:cubicBezTo>
                  <a:cubicBezTo>
                    <a:pt x="4261" y="605"/>
                    <a:pt x="4236" y="505"/>
                    <a:pt x="4186" y="405"/>
                  </a:cubicBezTo>
                  <a:cubicBezTo>
                    <a:pt x="4136" y="330"/>
                    <a:pt x="4036" y="254"/>
                    <a:pt x="3961" y="179"/>
                  </a:cubicBezTo>
                  <a:cubicBezTo>
                    <a:pt x="3785" y="79"/>
                    <a:pt x="3560" y="4"/>
                    <a:pt x="3359" y="4"/>
                  </a:cubicBezTo>
                  <a:cubicBezTo>
                    <a:pt x="3324" y="1"/>
                    <a:pt x="3289" y="0"/>
                    <a:pt x="32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 name="Google Shape;892;p31"/>
            <p:cNvSpPr/>
            <p:nvPr/>
          </p:nvSpPr>
          <p:spPr>
            <a:xfrm>
              <a:off x="6013952" y="2883949"/>
              <a:ext cx="33842" cy="31614"/>
            </a:xfrm>
            <a:custGeom>
              <a:avLst/>
              <a:gdLst/>
              <a:ahLst/>
              <a:cxnLst/>
              <a:rect l="l" t="t" r="r" b="b"/>
              <a:pathLst>
                <a:path w="653" h="610" extrusionOk="0">
                  <a:moveTo>
                    <a:pt x="26" y="1"/>
                  </a:moveTo>
                  <a:cubicBezTo>
                    <a:pt x="0" y="101"/>
                    <a:pt x="0" y="201"/>
                    <a:pt x="26" y="277"/>
                  </a:cubicBezTo>
                  <a:cubicBezTo>
                    <a:pt x="51" y="427"/>
                    <a:pt x="176" y="527"/>
                    <a:pt x="326" y="577"/>
                  </a:cubicBezTo>
                  <a:cubicBezTo>
                    <a:pt x="351" y="602"/>
                    <a:pt x="376" y="602"/>
                    <a:pt x="401" y="602"/>
                  </a:cubicBezTo>
                  <a:cubicBezTo>
                    <a:pt x="420" y="607"/>
                    <a:pt x="437" y="609"/>
                    <a:pt x="454" y="609"/>
                  </a:cubicBezTo>
                  <a:cubicBezTo>
                    <a:pt x="529" y="609"/>
                    <a:pt x="591" y="568"/>
                    <a:pt x="652" y="527"/>
                  </a:cubicBezTo>
                  <a:lnTo>
                    <a:pt x="26"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 name="Google Shape;893;p31"/>
            <p:cNvSpPr/>
            <p:nvPr/>
          </p:nvSpPr>
          <p:spPr>
            <a:xfrm>
              <a:off x="5810018" y="2382434"/>
              <a:ext cx="275404" cy="310646"/>
            </a:xfrm>
            <a:custGeom>
              <a:avLst/>
              <a:gdLst/>
              <a:ahLst/>
              <a:cxnLst/>
              <a:rect l="l" t="t" r="r" b="b"/>
              <a:pathLst>
                <a:path w="5314" h="5994" extrusionOk="0">
                  <a:moveTo>
                    <a:pt x="2594" y="1"/>
                  </a:moveTo>
                  <a:cubicBezTo>
                    <a:pt x="2492" y="1"/>
                    <a:pt x="2388" y="10"/>
                    <a:pt x="2281" y="29"/>
                  </a:cubicBezTo>
                  <a:cubicBezTo>
                    <a:pt x="1730" y="129"/>
                    <a:pt x="1279" y="505"/>
                    <a:pt x="878" y="906"/>
                  </a:cubicBezTo>
                  <a:cubicBezTo>
                    <a:pt x="427" y="1357"/>
                    <a:pt x="176" y="1808"/>
                    <a:pt x="51" y="2360"/>
                  </a:cubicBezTo>
                  <a:cubicBezTo>
                    <a:pt x="26" y="2585"/>
                    <a:pt x="1" y="2836"/>
                    <a:pt x="26" y="3086"/>
                  </a:cubicBezTo>
                  <a:cubicBezTo>
                    <a:pt x="51" y="4064"/>
                    <a:pt x="301" y="5041"/>
                    <a:pt x="527" y="5994"/>
                  </a:cubicBezTo>
                  <a:cubicBezTo>
                    <a:pt x="1053" y="5467"/>
                    <a:pt x="1805" y="5242"/>
                    <a:pt x="2507" y="5016"/>
                  </a:cubicBezTo>
                  <a:cubicBezTo>
                    <a:pt x="3284" y="4791"/>
                    <a:pt x="4036" y="4565"/>
                    <a:pt x="4788" y="4314"/>
                  </a:cubicBezTo>
                  <a:cubicBezTo>
                    <a:pt x="4988" y="4264"/>
                    <a:pt x="5239" y="4164"/>
                    <a:pt x="5289" y="3939"/>
                  </a:cubicBezTo>
                  <a:cubicBezTo>
                    <a:pt x="5314" y="3863"/>
                    <a:pt x="5314" y="3788"/>
                    <a:pt x="5314" y="3713"/>
                  </a:cubicBezTo>
                  <a:cubicBezTo>
                    <a:pt x="5172" y="2368"/>
                    <a:pt x="4231" y="1"/>
                    <a:pt x="25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9" name="Google Shape;894;p31"/>
            <p:cNvSpPr/>
            <p:nvPr/>
          </p:nvSpPr>
          <p:spPr>
            <a:xfrm>
              <a:off x="6067228" y="2163109"/>
              <a:ext cx="69706" cy="97433"/>
            </a:xfrm>
            <a:custGeom>
              <a:avLst/>
              <a:gdLst/>
              <a:ahLst/>
              <a:cxnLst/>
              <a:rect l="l" t="t" r="r" b="b"/>
              <a:pathLst>
                <a:path w="1345" h="1880" extrusionOk="0">
                  <a:moveTo>
                    <a:pt x="1278" y="0"/>
                  </a:moveTo>
                  <a:cubicBezTo>
                    <a:pt x="1257" y="0"/>
                    <a:pt x="1225" y="15"/>
                    <a:pt x="1178" y="50"/>
                  </a:cubicBezTo>
                  <a:cubicBezTo>
                    <a:pt x="1078" y="150"/>
                    <a:pt x="952" y="175"/>
                    <a:pt x="802" y="201"/>
                  </a:cubicBezTo>
                  <a:cubicBezTo>
                    <a:pt x="744" y="212"/>
                    <a:pt x="684" y="217"/>
                    <a:pt x="624" y="217"/>
                  </a:cubicBezTo>
                  <a:cubicBezTo>
                    <a:pt x="423" y="217"/>
                    <a:pt x="212" y="164"/>
                    <a:pt x="0" y="125"/>
                  </a:cubicBezTo>
                  <a:lnTo>
                    <a:pt x="0" y="125"/>
                  </a:lnTo>
                  <a:cubicBezTo>
                    <a:pt x="0" y="125"/>
                    <a:pt x="0" y="125"/>
                    <a:pt x="25" y="150"/>
                  </a:cubicBezTo>
                  <a:cubicBezTo>
                    <a:pt x="50" y="201"/>
                    <a:pt x="100" y="276"/>
                    <a:pt x="100" y="301"/>
                  </a:cubicBezTo>
                  <a:cubicBezTo>
                    <a:pt x="150" y="401"/>
                    <a:pt x="201" y="501"/>
                    <a:pt x="226" y="602"/>
                  </a:cubicBezTo>
                  <a:cubicBezTo>
                    <a:pt x="369" y="1008"/>
                    <a:pt x="535" y="1415"/>
                    <a:pt x="529" y="1821"/>
                  </a:cubicBezTo>
                  <a:lnTo>
                    <a:pt x="529" y="1821"/>
                  </a:lnTo>
                  <a:cubicBezTo>
                    <a:pt x="549" y="1546"/>
                    <a:pt x="708" y="1310"/>
                    <a:pt x="802" y="1053"/>
                  </a:cubicBezTo>
                  <a:cubicBezTo>
                    <a:pt x="902" y="752"/>
                    <a:pt x="1078" y="501"/>
                    <a:pt x="1253" y="251"/>
                  </a:cubicBezTo>
                  <a:cubicBezTo>
                    <a:pt x="1292" y="155"/>
                    <a:pt x="1345" y="0"/>
                    <a:pt x="1278" y="0"/>
                  </a:cubicBezTo>
                  <a:close/>
                  <a:moveTo>
                    <a:pt x="529" y="1821"/>
                  </a:moveTo>
                  <a:cubicBezTo>
                    <a:pt x="527" y="1840"/>
                    <a:pt x="526" y="1860"/>
                    <a:pt x="526" y="1880"/>
                  </a:cubicBezTo>
                  <a:cubicBezTo>
                    <a:pt x="527" y="1860"/>
                    <a:pt x="528" y="1841"/>
                    <a:pt x="529" y="182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 name="Google Shape;895;p31"/>
            <p:cNvSpPr/>
            <p:nvPr/>
          </p:nvSpPr>
          <p:spPr>
            <a:xfrm>
              <a:off x="6091897" y="2108536"/>
              <a:ext cx="39025" cy="20057"/>
            </a:xfrm>
            <a:custGeom>
              <a:avLst/>
              <a:gdLst/>
              <a:ahLst/>
              <a:cxnLst/>
              <a:rect l="l" t="t" r="r" b="b"/>
              <a:pathLst>
                <a:path w="753" h="387" extrusionOk="0">
                  <a:moveTo>
                    <a:pt x="0" y="0"/>
                  </a:moveTo>
                  <a:cubicBezTo>
                    <a:pt x="0" y="51"/>
                    <a:pt x="25" y="101"/>
                    <a:pt x="50" y="151"/>
                  </a:cubicBezTo>
                  <a:cubicBezTo>
                    <a:pt x="100" y="226"/>
                    <a:pt x="151" y="301"/>
                    <a:pt x="226" y="326"/>
                  </a:cubicBezTo>
                  <a:cubicBezTo>
                    <a:pt x="299" y="363"/>
                    <a:pt x="373" y="386"/>
                    <a:pt x="436" y="386"/>
                  </a:cubicBezTo>
                  <a:cubicBezTo>
                    <a:pt x="459" y="386"/>
                    <a:pt x="481" y="383"/>
                    <a:pt x="501" y="376"/>
                  </a:cubicBezTo>
                  <a:cubicBezTo>
                    <a:pt x="627" y="326"/>
                    <a:pt x="702" y="226"/>
                    <a:pt x="752" y="101"/>
                  </a:cubicBezTo>
                  <a:cubicBezTo>
                    <a:pt x="752" y="76"/>
                    <a:pt x="752" y="51"/>
                    <a:pt x="727" y="51"/>
                  </a:cubicBezTo>
                  <a:lnTo>
                    <a:pt x="0"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pic>
        <p:nvPicPr>
          <p:cNvPr id="3" name="Image 2"/>
          <p:cNvPicPr>
            <a:picLocks noChangeAspect="1"/>
          </p:cNvPicPr>
          <p:nvPr/>
        </p:nvPicPr>
        <p:blipFill>
          <a:blip r:embed="rId7"/>
          <a:stretch>
            <a:fillRect/>
          </a:stretch>
        </p:blipFill>
        <p:spPr>
          <a:xfrm>
            <a:off x="530304" y="4457214"/>
            <a:ext cx="8175365" cy="45719"/>
          </a:xfrm>
          <a:prstGeom prst="rect">
            <a:avLst/>
          </a:prstGeom>
        </p:spPr>
      </p:pic>
    </p:spTree>
    <p:extLst>
      <p:ext uri="{BB962C8B-B14F-4D97-AF65-F5344CB8AC3E}">
        <p14:creationId xmlns:p14="http://schemas.microsoft.com/office/powerpoint/2010/main" val="179763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1210634" y="658307"/>
            <a:ext cx="7887623" cy="909593"/>
          </a:xfrm>
          <a:prstGeom prst="rect">
            <a:avLst/>
          </a:prstGeom>
        </p:spPr>
        <p:txBody>
          <a:bodyPr spcFirstLastPara="1" wrap="square" lIns="91425" tIns="91425" rIns="91425" bIns="91425" anchor="t" anchorCtr="0">
            <a:noAutofit/>
          </a:bodyPr>
          <a:lstStyle/>
          <a:p>
            <a:r>
              <a:rPr lang="fr-FR" sz="4800" dirty="0" smtClean="0"/>
              <a:t>Sprint 2</a:t>
            </a:r>
            <a:r>
              <a:rPr lang="fr-FR" sz="4800" dirty="0"/>
              <a:t/>
            </a:r>
            <a:br>
              <a:rPr lang="fr-FR" sz="4800" dirty="0"/>
            </a:br>
            <a:endParaRPr lang="fr-FR" sz="4800" dirty="0">
              <a:latin typeface="Golos Text Medium" panose="020B0604020202020204" charset="0"/>
              <a:cs typeface="Golos Text Medium" panose="020B0604020202020204" charset="0"/>
            </a:endParaRPr>
          </a:p>
        </p:txBody>
      </p:sp>
      <p:sp>
        <p:nvSpPr>
          <p:cNvPr id="6" name="Google Shape;204;p23"/>
          <p:cNvSpPr/>
          <p:nvPr/>
        </p:nvSpPr>
        <p:spPr>
          <a:xfrm>
            <a:off x="8627706" y="4842165"/>
            <a:ext cx="403867"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30</a:t>
            </a:r>
            <a:endParaRPr sz="1200" b="1" dirty="0">
              <a:solidFill>
                <a:schemeClr val="accent4"/>
              </a:solidFill>
            </a:endParaRPr>
          </a:p>
        </p:txBody>
      </p:sp>
      <p:sp>
        <p:nvSpPr>
          <p:cNvPr id="7" name="Google Shape;494;p32"/>
          <p:cNvSpPr txBox="1">
            <a:spLocks/>
          </p:cNvSpPr>
          <p:nvPr/>
        </p:nvSpPr>
        <p:spPr>
          <a:xfrm>
            <a:off x="1256377" y="1797560"/>
            <a:ext cx="7887623" cy="26684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pPr marL="457200" indent="-457200">
              <a:buFont typeface="Arial" pitchFamily="34" charset="0"/>
              <a:buChar char="•"/>
            </a:pPr>
            <a:r>
              <a:rPr lang="fr-FR" sz="1800" dirty="0" smtClean="0"/>
              <a:t>Sprint Goal </a:t>
            </a:r>
          </a:p>
          <a:p>
            <a:pPr marL="457200" indent="-457200">
              <a:buFont typeface="Arial" pitchFamily="34" charset="0"/>
              <a:buChar char="•"/>
            </a:pPr>
            <a:r>
              <a:rPr lang="fr-FR" sz="1800" dirty="0" err="1" smtClean="0"/>
              <a:t>Backlog</a:t>
            </a:r>
            <a:r>
              <a:rPr lang="fr-FR" sz="1800" dirty="0" smtClean="0"/>
              <a:t> du sprint</a:t>
            </a:r>
          </a:p>
          <a:p>
            <a:pPr marL="457200" indent="-457200">
              <a:buFont typeface="Arial" pitchFamily="34" charset="0"/>
              <a:buChar char="•"/>
            </a:pPr>
            <a:r>
              <a:rPr lang="fr-FR" sz="1800" dirty="0" err="1" smtClean="0"/>
              <a:t>Coneption</a:t>
            </a:r>
            <a:r>
              <a:rPr lang="fr-FR" sz="1800" dirty="0" smtClean="0"/>
              <a:t> </a:t>
            </a:r>
          </a:p>
          <a:p>
            <a:pPr marL="457200" indent="-457200">
              <a:buFont typeface="Arial" pitchFamily="34" charset="0"/>
              <a:buChar char="•"/>
            </a:pPr>
            <a:r>
              <a:rPr lang="fr-FR" sz="1800" dirty="0" err="1" smtClean="0"/>
              <a:t>Realisation</a:t>
            </a:r>
            <a:r>
              <a:rPr lang="fr-FR" sz="1800" dirty="0" smtClean="0"/>
              <a:t> </a:t>
            </a:r>
            <a:r>
              <a:rPr lang="fr-FR" sz="4800" dirty="0" smtClean="0"/>
              <a:t/>
            </a:r>
            <a:br>
              <a:rPr lang="fr-FR" sz="4800" dirty="0" smtClean="0"/>
            </a:br>
            <a:endParaRPr lang="fr-FR" sz="4800" dirty="0">
              <a:latin typeface="Golos Text Medium" panose="020B0604020202020204" charset="0"/>
              <a:cs typeface="Golos Text Medium" panose="020B0604020202020204" charset="0"/>
            </a:endParaRPr>
          </a:p>
        </p:txBody>
      </p:sp>
    </p:spTree>
    <p:extLst>
      <p:ext uri="{BB962C8B-B14F-4D97-AF65-F5344CB8AC3E}">
        <p14:creationId xmlns:p14="http://schemas.microsoft.com/office/powerpoint/2010/main" val="1263116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4"/>
                                        </p:tgtEl>
                                        <p:attrNameLst>
                                          <p:attrName>style.visibility</p:attrName>
                                        </p:attrNameLst>
                                      </p:cBhvr>
                                      <p:to>
                                        <p:strVal val="visible"/>
                                      </p:to>
                                    </p:set>
                                    <p:animEffect transition="in" filter="fade">
                                      <p:cBhvr>
                                        <p:cTn id="7" dur="500"/>
                                        <p:tgtEl>
                                          <p:spTgt spid="4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31</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811268" y="132508"/>
            <a:ext cx="1622150" cy="486693"/>
            <a:chOff x="4811235" y="0"/>
            <a:chExt cx="1503270" cy="405181"/>
          </a:xfrm>
        </p:grpSpPr>
        <p:sp>
          <p:nvSpPr>
            <p:cNvPr id="14" name="Chevron 13"/>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3627619" y="794479"/>
            <a:ext cx="2915587" cy="307777"/>
          </a:xfrm>
          <a:prstGeom prst="rect">
            <a:avLst/>
          </a:prstGeom>
          <a:noFill/>
        </p:spPr>
        <p:txBody>
          <a:bodyPr wrap="square" rtlCol="0">
            <a:spAutoFit/>
          </a:bodyPr>
          <a:lstStyle/>
          <a:p>
            <a:r>
              <a:rPr lang="fr-FR" dirty="0" smtClean="0"/>
              <a:t>Sprint Goal</a:t>
            </a:r>
            <a:endParaRPr lang="fr-FR" dirty="0"/>
          </a:p>
        </p:txBody>
      </p:sp>
      <p:graphicFrame>
        <p:nvGraphicFramePr>
          <p:cNvPr id="11" name="Diagramme 10"/>
          <p:cNvGraphicFramePr/>
          <p:nvPr>
            <p:extLst>
              <p:ext uri="{D42A27DB-BD31-4B8C-83A1-F6EECF244321}">
                <p14:modId xmlns:p14="http://schemas.microsoft.com/office/powerpoint/2010/main" val="1294289483"/>
              </p:ext>
            </p:extLst>
          </p:nvPr>
        </p:nvGraphicFramePr>
        <p:xfrm>
          <a:off x="455278" y="1102256"/>
          <a:ext cx="7978140" cy="369697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46067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32</a:t>
            </a:r>
            <a:endParaRPr sz="1200" b="1" dirty="0">
              <a:solidFill>
                <a:schemeClr val="accent4"/>
              </a:solidFill>
            </a:endParaRPr>
          </a:p>
        </p:txBody>
      </p:sp>
      <p:graphicFrame>
        <p:nvGraphicFramePr>
          <p:cNvPr id="12" name="Diagramme 11"/>
          <p:cNvGraphicFramePr/>
          <p:nvPr>
            <p:extLst>
              <p:ext uri="{D42A27DB-BD31-4B8C-83A1-F6EECF244321}">
                <p14:modId xmlns:p14="http://schemas.microsoft.com/office/powerpoint/2010/main" val="1454204964"/>
              </p:ext>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811268" y="132508"/>
            <a:ext cx="1622150" cy="486693"/>
            <a:chOff x="4811235" y="0"/>
            <a:chExt cx="1503270" cy="405181"/>
          </a:xfrm>
        </p:grpSpPr>
        <p:sp>
          <p:nvSpPr>
            <p:cNvPr id="14" name="Chevron 13"/>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3627619" y="794479"/>
            <a:ext cx="2915587" cy="307777"/>
          </a:xfrm>
          <a:prstGeom prst="rect">
            <a:avLst/>
          </a:prstGeom>
          <a:noFill/>
        </p:spPr>
        <p:txBody>
          <a:bodyPr wrap="square" rtlCol="0">
            <a:spAutoFit/>
          </a:bodyPr>
          <a:lstStyle/>
          <a:p>
            <a:r>
              <a:rPr lang="fr-FR" u="sng" dirty="0" err="1" smtClean="0"/>
              <a:t>Backlog</a:t>
            </a:r>
            <a:r>
              <a:rPr lang="fr-FR" u="sng" dirty="0" smtClean="0"/>
              <a:t> du Sprint </a:t>
            </a:r>
            <a:endParaRPr lang="fr-FR" u="sng" dirty="0"/>
          </a:p>
        </p:txBody>
      </p:sp>
      <p:graphicFrame>
        <p:nvGraphicFramePr>
          <p:cNvPr id="2" name="Tableau 1"/>
          <p:cNvGraphicFramePr>
            <a:graphicFrameLocks noGrp="1"/>
          </p:cNvGraphicFramePr>
          <p:nvPr>
            <p:extLst>
              <p:ext uri="{D42A27DB-BD31-4B8C-83A1-F6EECF244321}">
                <p14:modId xmlns:p14="http://schemas.microsoft.com/office/powerpoint/2010/main" val="1532921496"/>
              </p:ext>
            </p:extLst>
          </p:nvPr>
        </p:nvGraphicFramePr>
        <p:xfrm>
          <a:off x="185980" y="1270311"/>
          <a:ext cx="8152108" cy="8710826"/>
        </p:xfrm>
        <a:graphic>
          <a:graphicData uri="http://schemas.openxmlformats.org/drawingml/2006/table">
            <a:tbl>
              <a:tblPr firstRow="1" firstCol="1" bandRow="1">
                <a:tableStyleId>{1D714068-F6B5-4256-8C0A-1947F0540FF3}</a:tableStyleId>
              </a:tblPr>
              <a:tblGrid>
                <a:gridCol w="3592149"/>
                <a:gridCol w="4559959"/>
              </a:tblGrid>
              <a:tr h="0">
                <a:tc>
                  <a:txBody>
                    <a:bodyPr/>
                    <a:lstStyle/>
                    <a:p>
                      <a:pPr algn="ctr">
                        <a:lnSpc>
                          <a:spcPct val="150000"/>
                        </a:lnSpc>
                        <a:spcAft>
                          <a:spcPts val="0"/>
                        </a:spcAft>
                      </a:pPr>
                      <a:r>
                        <a:rPr lang="fr-FR" sz="1000" kern="100" dirty="0">
                          <a:effectLst/>
                          <a:latin typeface="Times New Roman" panose="02020603050405020304" pitchFamily="18" charset="0"/>
                          <a:cs typeface="Times New Roman" panose="02020603050405020304" pitchFamily="18" charset="0"/>
                        </a:rPr>
                        <a:t>Thème</a:t>
                      </a:r>
                      <a:endParaRPr lang="fr-FR" sz="1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c>
                  <a:txBody>
                    <a:bodyPr/>
                    <a:lstStyle/>
                    <a:p>
                      <a:pPr algn="ctr">
                        <a:lnSpc>
                          <a:spcPct val="150000"/>
                        </a:lnSpc>
                        <a:spcAft>
                          <a:spcPts val="0"/>
                        </a:spcAft>
                      </a:pPr>
                      <a:r>
                        <a:rPr lang="fr-FR" sz="1000" kern="100" dirty="0">
                          <a:effectLst/>
                          <a:latin typeface="Times New Roman" panose="02020603050405020304" pitchFamily="18" charset="0"/>
                          <a:cs typeface="Times New Roman" panose="02020603050405020304" pitchFamily="18" charset="0"/>
                        </a:rPr>
                        <a:t>Exigence utilisateur</a:t>
                      </a:r>
                      <a:endParaRPr lang="fr-FR" sz="1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r>
              <a:tr h="270962">
                <a:tc>
                  <a:txBody>
                    <a:bodyPr/>
                    <a:lstStyle/>
                    <a:p>
                      <a:pPr>
                        <a:lnSpc>
                          <a:spcPct val="150000"/>
                        </a:lnSpc>
                        <a:spcAft>
                          <a:spcPts val="0"/>
                        </a:spcAft>
                        <a:tabLst>
                          <a:tab pos="1783080" algn="l"/>
                        </a:tabLst>
                      </a:pPr>
                      <a:r>
                        <a:rPr lang="fr-FR" sz="1000" kern="100" dirty="0">
                          <a:effectLst/>
                          <a:latin typeface="Times New Roman" panose="02020603050405020304" pitchFamily="18" charset="0"/>
                          <a:cs typeface="Times New Roman" panose="02020603050405020304" pitchFamily="18" charset="0"/>
                        </a:rPr>
                        <a:t>Authentifier </a:t>
                      </a:r>
                      <a:endParaRPr lang="fr-FR" sz="1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c>
                  <a:txBody>
                    <a:bodyPr/>
                    <a:lstStyle/>
                    <a:p>
                      <a:pPr>
                        <a:lnSpc>
                          <a:spcPct val="150000"/>
                        </a:lnSpc>
                        <a:spcAft>
                          <a:spcPts val="0"/>
                        </a:spcAft>
                      </a:pPr>
                      <a:r>
                        <a:rPr lang="fr-FR" sz="1000" kern="100">
                          <a:effectLst/>
                          <a:latin typeface="Times New Roman" panose="02020603050405020304" pitchFamily="18" charset="0"/>
                          <a:cs typeface="Times New Roman" panose="02020603050405020304" pitchFamily="18" charset="0"/>
                        </a:rPr>
                        <a:t>En tant qu’Administrateur je peux authentifier</a:t>
                      </a:r>
                      <a:endParaRPr lang="fr-FR"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r>
              <a:tr h="470392">
                <a:tc>
                  <a:txBody>
                    <a:bodyPr/>
                    <a:lstStyle/>
                    <a:p>
                      <a:pPr>
                        <a:lnSpc>
                          <a:spcPct val="150000"/>
                        </a:lnSpc>
                        <a:spcAft>
                          <a:spcPts val="0"/>
                        </a:spcAft>
                        <a:tabLst>
                          <a:tab pos="1783080" algn="l"/>
                        </a:tabLst>
                      </a:pPr>
                      <a:r>
                        <a:rPr lang="fr-FR" sz="1000" kern="100" dirty="0">
                          <a:effectLst/>
                          <a:latin typeface="Times New Roman" panose="02020603050405020304" pitchFamily="18" charset="0"/>
                          <a:cs typeface="Times New Roman" panose="02020603050405020304" pitchFamily="18" charset="0"/>
                        </a:rPr>
                        <a:t>Consulter Tableau de bord </a:t>
                      </a:r>
                      <a:endParaRPr lang="fr-FR" sz="1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c>
                  <a:txBody>
                    <a:bodyPr/>
                    <a:lstStyle/>
                    <a:p>
                      <a:pPr>
                        <a:lnSpc>
                          <a:spcPct val="150000"/>
                        </a:lnSpc>
                        <a:spcAft>
                          <a:spcPts val="0"/>
                        </a:spcAft>
                      </a:pPr>
                      <a:r>
                        <a:rPr lang="fr-FR" sz="1000" kern="100">
                          <a:effectLst/>
                          <a:latin typeface="Times New Roman" panose="02020603050405020304" pitchFamily="18" charset="0"/>
                          <a:cs typeface="Times New Roman" panose="02020603050405020304" pitchFamily="18" charset="0"/>
                        </a:rPr>
                        <a:t>En tant qu’Administrateur je peux consulter le  tableau de bord </a:t>
                      </a:r>
                      <a:endParaRPr lang="fr-FR"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r>
              <a:tr h="470392">
                <a:tc>
                  <a:txBody>
                    <a:bodyPr/>
                    <a:lstStyle/>
                    <a:p>
                      <a:pPr>
                        <a:lnSpc>
                          <a:spcPct val="150000"/>
                        </a:lnSpc>
                        <a:spcAft>
                          <a:spcPts val="0"/>
                        </a:spcAft>
                        <a:tabLst>
                          <a:tab pos="1783080" algn="l"/>
                        </a:tabLst>
                      </a:pPr>
                      <a:r>
                        <a:rPr lang="fr-FR" sz="1000" kern="100" dirty="0">
                          <a:effectLst/>
                          <a:latin typeface="Times New Roman" panose="02020603050405020304" pitchFamily="18" charset="0"/>
                          <a:cs typeface="Times New Roman" panose="02020603050405020304" pitchFamily="18" charset="0"/>
                        </a:rPr>
                        <a:t>Modifier données personnelle </a:t>
                      </a:r>
                      <a:endParaRPr lang="fr-FR" sz="1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c>
                  <a:txBody>
                    <a:bodyPr/>
                    <a:lstStyle/>
                    <a:p>
                      <a:pPr>
                        <a:lnSpc>
                          <a:spcPct val="150000"/>
                        </a:lnSpc>
                        <a:spcAft>
                          <a:spcPts val="0"/>
                        </a:spcAft>
                      </a:pPr>
                      <a:r>
                        <a:rPr lang="fr-FR" sz="1000" kern="100" dirty="0">
                          <a:effectLst/>
                          <a:latin typeface="Times New Roman" panose="02020603050405020304" pitchFamily="18" charset="0"/>
                          <a:cs typeface="Times New Roman" panose="02020603050405020304" pitchFamily="18" charset="0"/>
                        </a:rPr>
                        <a:t>En tant qu’Administrateur je peux modifier mes données personnelles </a:t>
                      </a:r>
                      <a:endParaRPr lang="fr-FR" sz="1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r>
              <a:tr h="705589">
                <a:tc>
                  <a:txBody>
                    <a:bodyPr/>
                    <a:lstStyle/>
                    <a:p>
                      <a:pPr>
                        <a:lnSpc>
                          <a:spcPct val="150000"/>
                        </a:lnSpc>
                        <a:spcAft>
                          <a:spcPts val="0"/>
                        </a:spcAft>
                      </a:pPr>
                      <a:r>
                        <a:rPr lang="fr-FR" sz="1000" kern="100" dirty="0">
                          <a:effectLst/>
                          <a:latin typeface="Times New Roman" panose="02020603050405020304" pitchFamily="18" charset="0"/>
                          <a:cs typeface="Times New Roman" panose="02020603050405020304" pitchFamily="18" charset="0"/>
                        </a:rPr>
                        <a:t>Accepter les demandes de création cours gratuits, cours payants formation, ressources pédagogiques et publications  </a:t>
                      </a:r>
                      <a:endParaRPr lang="fr-FR" sz="1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c>
                  <a:txBody>
                    <a:bodyPr/>
                    <a:lstStyle/>
                    <a:p>
                      <a:pPr>
                        <a:lnSpc>
                          <a:spcPct val="150000"/>
                        </a:lnSpc>
                        <a:spcAft>
                          <a:spcPts val="0"/>
                        </a:spcAft>
                      </a:pPr>
                      <a:r>
                        <a:rPr lang="fr-FR" sz="1000" kern="100">
                          <a:effectLst/>
                          <a:latin typeface="Times New Roman" panose="02020603050405020304" pitchFamily="18" charset="0"/>
                          <a:cs typeface="Times New Roman" panose="02020603050405020304" pitchFamily="18" charset="0"/>
                        </a:rPr>
                        <a:t>En tant qu’Administrateur je peux accepter les demandes de création </a:t>
                      </a:r>
                      <a:endParaRPr lang="fr-FR"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r>
              <a:tr h="705589">
                <a:tc>
                  <a:txBody>
                    <a:bodyPr/>
                    <a:lstStyle/>
                    <a:p>
                      <a:pPr>
                        <a:lnSpc>
                          <a:spcPct val="150000"/>
                        </a:lnSpc>
                        <a:spcAft>
                          <a:spcPts val="0"/>
                        </a:spcAft>
                      </a:pPr>
                      <a:r>
                        <a:rPr lang="fr-FR" sz="1000" kern="100" dirty="0">
                          <a:effectLst/>
                          <a:latin typeface="Times New Roman" panose="02020603050405020304" pitchFamily="18" charset="0"/>
                          <a:cs typeface="Times New Roman" panose="02020603050405020304" pitchFamily="18" charset="0"/>
                        </a:rPr>
                        <a:t>Refuser les demandes de création cours gratuits, cours payants, formation, ressources pédagogiques et publications  </a:t>
                      </a:r>
                      <a:endParaRPr lang="fr-FR" sz="1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c>
                  <a:txBody>
                    <a:bodyPr/>
                    <a:lstStyle/>
                    <a:p>
                      <a:pPr>
                        <a:lnSpc>
                          <a:spcPct val="150000"/>
                        </a:lnSpc>
                        <a:spcAft>
                          <a:spcPts val="0"/>
                        </a:spcAft>
                      </a:pPr>
                      <a:r>
                        <a:rPr lang="fr-FR" sz="1000" kern="100">
                          <a:effectLst/>
                          <a:latin typeface="Times New Roman" panose="02020603050405020304" pitchFamily="18" charset="0"/>
                          <a:cs typeface="Times New Roman" panose="02020603050405020304" pitchFamily="18" charset="0"/>
                        </a:rPr>
                        <a:t>En tant qu’Administrateur je peux refuser les demandes de création </a:t>
                      </a:r>
                      <a:endParaRPr lang="fr-FR"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r>
              <a:tr h="705589">
                <a:tc>
                  <a:txBody>
                    <a:bodyPr/>
                    <a:lstStyle/>
                    <a:p>
                      <a:pPr>
                        <a:lnSpc>
                          <a:spcPct val="150000"/>
                        </a:lnSpc>
                        <a:spcAft>
                          <a:spcPts val="0"/>
                        </a:spcAft>
                      </a:pPr>
                      <a:r>
                        <a:rPr lang="fr-FR" sz="1000" kern="100" dirty="0">
                          <a:effectLst/>
                          <a:latin typeface="Times New Roman" panose="02020603050405020304" pitchFamily="18" charset="0"/>
                          <a:cs typeface="Times New Roman" panose="02020603050405020304" pitchFamily="18" charset="0"/>
                        </a:rPr>
                        <a:t>Accepter les demandes de modification cours gratuits, cours payants, formation, ressources pédagogiques et publications  </a:t>
                      </a:r>
                      <a:endParaRPr lang="fr-FR" sz="1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c>
                  <a:txBody>
                    <a:bodyPr/>
                    <a:lstStyle/>
                    <a:p>
                      <a:pPr>
                        <a:lnSpc>
                          <a:spcPct val="150000"/>
                        </a:lnSpc>
                        <a:spcAft>
                          <a:spcPts val="0"/>
                        </a:spcAft>
                      </a:pPr>
                      <a:r>
                        <a:rPr lang="fr-FR" sz="1000" kern="100" dirty="0">
                          <a:effectLst/>
                          <a:latin typeface="Times New Roman" panose="02020603050405020304" pitchFamily="18" charset="0"/>
                          <a:cs typeface="Times New Roman" panose="02020603050405020304" pitchFamily="18" charset="0"/>
                        </a:rPr>
                        <a:t>En tant qu’Administrateur je peux accepter les demandes de modification </a:t>
                      </a:r>
                      <a:endParaRPr lang="fr-FR" sz="1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r>
              <a:tr h="940785">
                <a:tc>
                  <a:txBody>
                    <a:bodyPr/>
                    <a:lstStyle/>
                    <a:p>
                      <a:pPr>
                        <a:lnSpc>
                          <a:spcPct val="150000"/>
                        </a:lnSpc>
                        <a:spcAft>
                          <a:spcPts val="0"/>
                        </a:spcAft>
                      </a:pPr>
                      <a:r>
                        <a:rPr lang="fr-FR" sz="1000" kern="100" dirty="0">
                          <a:effectLst/>
                          <a:latin typeface="Times New Roman" panose="02020603050405020304" pitchFamily="18" charset="0"/>
                          <a:cs typeface="Times New Roman" panose="02020603050405020304" pitchFamily="18" charset="0"/>
                        </a:rPr>
                        <a:t>Refuser les demandes de modification cours gratuits, cours payants, formation, ressources pédagogiques et publications  </a:t>
                      </a:r>
                    </a:p>
                  </a:txBody>
                  <a:tcPr marL="20521" marR="20521" marT="0" marB="0"/>
                </a:tc>
                <a:tc>
                  <a:txBody>
                    <a:bodyPr/>
                    <a:lstStyle/>
                    <a:p>
                      <a:pPr>
                        <a:lnSpc>
                          <a:spcPct val="150000"/>
                        </a:lnSpc>
                        <a:spcAft>
                          <a:spcPts val="0"/>
                        </a:spcAft>
                      </a:pPr>
                      <a:r>
                        <a:rPr lang="fr-FR" sz="1000" kern="100" dirty="0">
                          <a:effectLst/>
                          <a:latin typeface="Times New Roman" panose="02020603050405020304" pitchFamily="18" charset="0"/>
                          <a:cs typeface="Times New Roman" panose="02020603050405020304" pitchFamily="18" charset="0"/>
                        </a:rPr>
                        <a:t>En tant qu’Administrateur je peux refuser les demandes de modification </a:t>
                      </a:r>
                      <a:endParaRPr lang="fr-FR" sz="1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r>
              <a:tr h="705589">
                <a:tc>
                  <a:txBody>
                    <a:bodyPr/>
                    <a:lstStyle/>
                    <a:p>
                      <a:pPr>
                        <a:lnSpc>
                          <a:spcPct val="150000"/>
                        </a:lnSpc>
                        <a:spcAft>
                          <a:spcPts val="0"/>
                        </a:spcAft>
                      </a:pPr>
                      <a:r>
                        <a:rPr lang="fr-FR" sz="1000" kern="100">
                          <a:effectLst/>
                          <a:latin typeface="Times New Roman" panose="02020603050405020304" pitchFamily="18" charset="0"/>
                          <a:cs typeface="Times New Roman" panose="02020603050405020304" pitchFamily="18" charset="0"/>
                        </a:rPr>
                        <a:t>Consulter les formations, Cours gratuits, cours payant, ressource pédagogique   et publications </a:t>
                      </a:r>
                      <a:endParaRPr lang="fr-FR"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c>
                  <a:txBody>
                    <a:bodyPr/>
                    <a:lstStyle/>
                    <a:p>
                      <a:pPr>
                        <a:lnSpc>
                          <a:spcPct val="150000"/>
                        </a:lnSpc>
                        <a:spcAft>
                          <a:spcPts val="0"/>
                        </a:spcAft>
                      </a:pPr>
                      <a:r>
                        <a:rPr lang="fr-FR" sz="1000" kern="100" dirty="0">
                          <a:effectLst/>
                          <a:latin typeface="Times New Roman" panose="02020603050405020304" pitchFamily="18" charset="0"/>
                          <a:cs typeface="Times New Roman" panose="02020603050405020304" pitchFamily="18" charset="0"/>
                        </a:rPr>
                        <a:t>En tant qu’Administrateur je peux consulter les formations, cours gratuits, cours payants, publications et ressources pédagogiques</a:t>
                      </a:r>
                      <a:endParaRPr lang="fr-FR" sz="1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r>
              <a:tr h="705589">
                <a:tc>
                  <a:txBody>
                    <a:bodyPr/>
                    <a:lstStyle/>
                    <a:p>
                      <a:pPr>
                        <a:lnSpc>
                          <a:spcPct val="150000"/>
                        </a:lnSpc>
                        <a:spcAft>
                          <a:spcPts val="0"/>
                        </a:spcAft>
                      </a:pPr>
                      <a:r>
                        <a:rPr lang="fr-FR" sz="1000" kern="100">
                          <a:effectLst/>
                          <a:latin typeface="Times New Roman" panose="02020603050405020304" pitchFamily="18" charset="0"/>
                          <a:cs typeface="Times New Roman" panose="02020603050405020304" pitchFamily="18" charset="0"/>
                        </a:rPr>
                        <a:t>Modifier les formations, Cours gratuits, cours payant, ressource pédagogique et publications </a:t>
                      </a:r>
                      <a:endParaRPr lang="fr-FR"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c>
                  <a:txBody>
                    <a:bodyPr/>
                    <a:lstStyle/>
                    <a:p>
                      <a:pPr>
                        <a:lnSpc>
                          <a:spcPct val="150000"/>
                        </a:lnSpc>
                        <a:spcAft>
                          <a:spcPts val="0"/>
                        </a:spcAft>
                      </a:pPr>
                      <a:r>
                        <a:rPr lang="fr-FR" sz="1000" kern="100">
                          <a:effectLst/>
                          <a:latin typeface="Times New Roman" panose="02020603050405020304" pitchFamily="18" charset="0"/>
                          <a:cs typeface="Times New Roman" panose="02020603050405020304" pitchFamily="18" charset="0"/>
                        </a:rPr>
                        <a:t>En tant qu’Administrateur je peux Modifier les formations, cours gratuits, cours payants, publications et ressources pédagogiques</a:t>
                      </a:r>
                      <a:endParaRPr lang="fr-FR"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r>
              <a:tr h="705589">
                <a:tc>
                  <a:txBody>
                    <a:bodyPr/>
                    <a:lstStyle/>
                    <a:p>
                      <a:pPr>
                        <a:lnSpc>
                          <a:spcPct val="150000"/>
                        </a:lnSpc>
                        <a:spcAft>
                          <a:spcPts val="0"/>
                        </a:spcAft>
                      </a:pPr>
                      <a:r>
                        <a:rPr lang="fr-FR" sz="1000" kern="100">
                          <a:effectLst/>
                          <a:latin typeface="Times New Roman" panose="02020603050405020304" pitchFamily="18" charset="0"/>
                          <a:cs typeface="Times New Roman" panose="02020603050405020304" pitchFamily="18" charset="0"/>
                        </a:rPr>
                        <a:t>Supprimer les formations, Cours gratuits, cours payant, ressource pédagogique   et publications </a:t>
                      </a:r>
                      <a:endParaRPr lang="fr-FR"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c>
                  <a:txBody>
                    <a:bodyPr/>
                    <a:lstStyle/>
                    <a:p>
                      <a:pPr>
                        <a:lnSpc>
                          <a:spcPct val="150000"/>
                        </a:lnSpc>
                        <a:spcAft>
                          <a:spcPts val="0"/>
                        </a:spcAft>
                      </a:pPr>
                      <a:r>
                        <a:rPr lang="fr-FR" sz="1000" kern="100">
                          <a:effectLst/>
                          <a:latin typeface="Times New Roman" panose="02020603050405020304" pitchFamily="18" charset="0"/>
                          <a:cs typeface="Times New Roman" panose="02020603050405020304" pitchFamily="18" charset="0"/>
                        </a:rPr>
                        <a:t>En tant qu’Administrateur je peux Supprimer les formations, cours gratuits, cours payants, publications et ressources pédagogiques </a:t>
                      </a:r>
                      <a:endParaRPr lang="fr-FR"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r>
              <a:tr h="541923">
                <a:tc>
                  <a:txBody>
                    <a:bodyPr/>
                    <a:lstStyle/>
                    <a:p>
                      <a:pPr>
                        <a:lnSpc>
                          <a:spcPct val="150000"/>
                        </a:lnSpc>
                        <a:spcAft>
                          <a:spcPts val="0"/>
                        </a:spcAft>
                      </a:pPr>
                      <a:r>
                        <a:rPr lang="fr-FR" sz="1000" kern="100">
                          <a:effectLst/>
                          <a:latin typeface="Times New Roman" panose="02020603050405020304" pitchFamily="18" charset="0"/>
                          <a:cs typeface="Times New Roman" panose="02020603050405020304" pitchFamily="18" charset="0"/>
                        </a:rPr>
                        <a:t>Consulter les profils des instructeurs et des participants</a:t>
                      </a:r>
                      <a:endParaRPr lang="fr-FR"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c>
                  <a:txBody>
                    <a:bodyPr/>
                    <a:lstStyle/>
                    <a:p>
                      <a:pPr>
                        <a:lnSpc>
                          <a:spcPct val="150000"/>
                        </a:lnSpc>
                        <a:spcAft>
                          <a:spcPts val="0"/>
                        </a:spcAft>
                      </a:pPr>
                      <a:r>
                        <a:rPr lang="fr-FR" sz="1000" kern="100">
                          <a:effectLst/>
                          <a:latin typeface="Times New Roman" panose="02020603050405020304" pitchFamily="18" charset="0"/>
                          <a:cs typeface="Times New Roman" panose="02020603050405020304" pitchFamily="18" charset="0"/>
                        </a:rPr>
                        <a:t>En tant qu’Administrateur je peux consulter les profils des instructeurs et des participants</a:t>
                      </a:r>
                      <a:endParaRPr lang="fr-FR"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r>
              <a:tr h="541923">
                <a:tc>
                  <a:txBody>
                    <a:bodyPr/>
                    <a:lstStyle/>
                    <a:p>
                      <a:pPr>
                        <a:lnSpc>
                          <a:spcPct val="150000"/>
                        </a:lnSpc>
                        <a:spcAft>
                          <a:spcPts val="0"/>
                        </a:spcAft>
                      </a:pPr>
                      <a:r>
                        <a:rPr lang="fr-FR" sz="1000" kern="100">
                          <a:effectLst/>
                          <a:latin typeface="Times New Roman" panose="02020603050405020304" pitchFamily="18" charset="0"/>
                          <a:cs typeface="Times New Roman" panose="02020603050405020304" pitchFamily="18" charset="0"/>
                        </a:rPr>
                        <a:t>Archiver ou bien désarchiver les Profils des instructeurs et des participant</a:t>
                      </a:r>
                      <a:endParaRPr lang="fr-FR"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c>
                  <a:txBody>
                    <a:bodyPr/>
                    <a:lstStyle/>
                    <a:p>
                      <a:pPr>
                        <a:lnSpc>
                          <a:spcPct val="150000"/>
                        </a:lnSpc>
                        <a:spcAft>
                          <a:spcPts val="0"/>
                        </a:spcAft>
                      </a:pPr>
                      <a:r>
                        <a:rPr lang="fr-FR" sz="1000" kern="100">
                          <a:effectLst/>
                          <a:latin typeface="Times New Roman" panose="02020603050405020304" pitchFamily="18" charset="0"/>
                          <a:cs typeface="Times New Roman" panose="02020603050405020304" pitchFamily="18" charset="0"/>
                        </a:rPr>
                        <a:t>En tant qu’Administrateur je peux archiver ou bien désarchiver les profils des instructeurs et des participants</a:t>
                      </a:r>
                      <a:endParaRPr lang="fr-FR"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r>
              <a:tr h="541923">
                <a:tc>
                  <a:txBody>
                    <a:bodyPr/>
                    <a:lstStyle/>
                    <a:p>
                      <a:pPr>
                        <a:lnSpc>
                          <a:spcPct val="150000"/>
                        </a:lnSpc>
                        <a:spcAft>
                          <a:spcPts val="0"/>
                        </a:spcAft>
                      </a:pPr>
                      <a:r>
                        <a:rPr lang="fr-FR" sz="1000" kern="100" dirty="0">
                          <a:effectLst/>
                          <a:latin typeface="Times New Roman" panose="02020603050405020304" pitchFamily="18" charset="0"/>
                          <a:cs typeface="Times New Roman" panose="02020603050405020304" pitchFamily="18" charset="0"/>
                        </a:rPr>
                        <a:t>Modifier les profils des instructeurs et des participants</a:t>
                      </a:r>
                      <a:endParaRPr lang="fr-FR" sz="1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c>
                  <a:txBody>
                    <a:bodyPr/>
                    <a:lstStyle/>
                    <a:p>
                      <a:pPr>
                        <a:lnSpc>
                          <a:spcPct val="150000"/>
                        </a:lnSpc>
                        <a:spcAft>
                          <a:spcPts val="0"/>
                        </a:spcAft>
                      </a:pPr>
                      <a:r>
                        <a:rPr lang="fr-FR" sz="1000" kern="100" dirty="0">
                          <a:effectLst/>
                          <a:latin typeface="Times New Roman" panose="02020603050405020304" pitchFamily="18" charset="0"/>
                          <a:cs typeface="Times New Roman" panose="02020603050405020304" pitchFamily="18" charset="0"/>
                        </a:rPr>
                        <a:t>En tant qu’Administrateur je peux modifier les profils des instructeurs et des participants</a:t>
                      </a:r>
                      <a:endParaRPr lang="fr-FR" sz="1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r>
              <a:tr h="470392">
                <a:tc>
                  <a:txBody>
                    <a:bodyPr/>
                    <a:lstStyle/>
                    <a:p>
                      <a:pPr>
                        <a:lnSpc>
                          <a:spcPct val="150000"/>
                        </a:lnSpc>
                        <a:spcAft>
                          <a:spcPts val="0"/>
                        </a:spcAft>
                      </a:pPr>
                      <a:r>
                        <a:rPr lang="fr-FR" sz="1000" kern="100" dirty="0">
                          <a:effectLst/>
                          <a:latin typeface="Times New Roman" panose="02020603050405020304" pitchFamily="18" charset="0"/>
                          <a:cs typeface="Times New Roman" panose="02020603050405020304" pitchFamily="18" charset="0"/>
                        </a:rPr>
                        <a:t>Consulter les Statistiques </a:t>
                      </a:r>
                      <a:endParaRPr lang="fr-FR" sz="1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c>
                  <a:txBody>
                    <a:bodyPr/>
                    <a:lstStyle/>
                    <a:p>
                      <a:pPr>
                        <a:lnSpc>
                          <a:spcPct val="150000"/>
                        </a:lnSpc>
                        <a:spcAft>
                          <a:spcPts val="0"/>
                        </a:spcAft>
                      </a:pPr>
                      <a:r>
                        <a:rPr lang="fr-FR" sz="1000" kern="100" dirty="0">
                          <a:effectLst/>
                          <a:latin typeface="Times New Roman" panose="02020603050405020304" pitchFamily="18" charset="0"/>
                          <a:cs typeface="Times New Roman" panose="02020603050405020304" pitchFamily="18" charset="0"/>
                        </a:rPr>
                        <a:t>En tant qu’Administrateur je peux consulter la statistique de la Platform </a:t>
                      </a:r>
                      <a:endParaRPr lang="fr-FR" sz="1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0521" marR="20521" marT="0" marB="0"/>
                </a:tc>
              </a:tr>
            </a:tbl>
          </a:graphicData>
        </a:graphic>
      </p:graphicFrame>
    </p:spTree>
    <p:extLst>
      <p:ext uri="{BB962C8B-B14F-4D97-AF65-F5344CB8AC3E}">
        <p14:creationId xmlns:p14="http://schemas.microsoft.com/office/powerpoint/2010/main" val="428587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33</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811268" y="132508"/>
            <a:ext cx="1622150" cy="486693"/>
            <a:chOff x="4811235" y="0"/>
            <a:chExt cx="1503270" cy="405181"/>
          </a:xfrm>
        </p:grpSpPr>
        <p:sp>
          <p:nvSpPr>
            <p:cNvPr id="14" name="Chevron 13"/>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2449059" y="855337"/>
            <a:ext cx="5029578" cy="307777"/>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Diagramme de cas d’utilisation d’administrateur </a:t>
            </a:r>
            <a:endParaRPr lang="fr-FR" dirty="0"/>
          </a:p>
        </p:txBody>
      </p:sp>
      <p:pic>
        <p:nvPicPr>
          <p:cNvPr id="11" name="Image 10"/>
          <p:cNvPicPr/>
          <p:nvPr/>
        </p:nvPicPr>
        <p:blipFill>
          <a:blip r:embed="rId8" cstate="print">
            <a:extLst>
              <a:ext uri="{28A0092B-C50C-407E-A947-70E740481C1C}">
                <a14:useLocalDpi xmlns:a14="http://schemas.microsoft.com/office/drawing/2010/main" val="0"/>
              </a:ext>
            </a:extLst>
          </a:blip>
          <a:stretch>
            <a:fillRect/>
          </a:stretch>
        </p:blipFill>
        <p:spPr>
          <a:xfrm>
            <a:off x="2820692" y="1198753"/>
            <a:ext cx="2797444" cy="1506220"/>
          </a:xfrm>
          <a:prstGeom prst="rect">
            <a:avLst/>
          </a:prstGeom>
        </p:spPr>
      </p:pic>
      <p:pic>
        <p:nvPicPr>
          <p:cNvPr id="16" name="Image 15"/>
          <p:cNvPicPr/>
          <p:nvPr/>
        </p:nvPicPr>
        <p:blipFill>
          <a:blip r:embed="rId9" cstate="print">
            <a:extLst>
              <a:ext uri="{28A0092B-C50C-407E-A947-70E740481C1C}">
                <a14:useLocalDpi xmlns:a14="http://schemas.microsoft.com/office/drawing/2010/main" val="0"/>
              </a:ext>
            </a:extLst>
          </a:blip>
          <a:stretch>
            <a:fillRect/>
          </a:stretch>
        </p:blipFill>
        <p:spPr>
          <a:xfrm>
            <a:off x="2820692" y="2704973"/>
            <a:ext cx="2797444" cy="2312236"/>
          </a:xfrm>
          <a:prstGeom prst="rect">
            <a:avLst/>
          </a:prstGeom>
        </p:spPr>
      </p:pic>
      <p:sp>
        <p:nvSpPr>
          <p:cNvPr id="10" name="ZoneTexte 9"/>
          <p:cNvSpPr txBox="1"/>
          <p:nvPr/>
        </p:nvSpPr>
        <p:spPr>
          <a:xfrm>
            <a:off x="267199" y="819699"/>
            <a:ext cx="2915587" cy="307777"/>
          </a:xfrm>
          <a:prstGeom prst="rect">
            <a:avLst/>
          </a:prstGeom>
          <a:noFill/>
        </p:spPr>
        <p:txBody>
          <a:bodyPr wrap="square" rtlCol="0">
            <a:spAutoFit/>
          </a:bodyPr>
          <a:lstStyle/>
          <a:p>
            <a:r>
              <a:rPr lang="fr-FR" dirty="0" smtClean="0"/>
              <a:t>3 Conception  </a:t>
            </a:r>
            <a:endParaRPr lang="fr-FR" dirty="0"/>
          </a:p>
        </p:txBody>
      </p:sp>
    </p:spTree>
    <p:extLst>
      <p:ext uri="{BB962C8B-B14F-4D97-AF65-F5344CB8AC3E}">
        <p14:creationId xmlns:p14="http://schemas.microsoft.com/office/powerpoint/2010/main" val="55376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34</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811268" y="132508"/>
            <a:ext cx="1622150" cy="486693"/>
            <a:chOff x="4811235" y="0"/>
            <a:chExt cx="1503270" cy="405181"/>
          </a:xfrm>
        </p:grpSpPr>
        <p:sp>
          <p:nvSpPr>
            <p:cNvPr id="14" name="Chevron 13"/>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2530173" y="1117223"/>
            <a:ext cx="4845987" cy="307777"/>
          </a:xfrm>
          <a:prstGeom prst="rect">
            <a:avLst/>
          </a:prstGeom>
          <a:noFill/>
        </p:spPr>
        <p:txBody>
          <a:bodyPr wrap="square" rtlCol="0">
            <a:spAutoFit/>
          </a:bodyPr>
          <a:lstStyle/>
          <a:p>
            <a:pPr marL="285750" indent="-285750">
              <a:buFont typeface="Arial" panose="020B0604020202020204" pitchFamily="34" charset="0"/>
              <a:buChar char="•"/>
            </a:pPr>
            <a:r>
              <a:rPr lang="fr-FR" dirty="0" smtClean="0"/>
              <a:t>Première  partie </a:t>
            </a:r>
            <a:endParaRPr lang="fr-FR" dirty="0"/>
          </a:p>
        </p:txBody>
      </p:sp>
      <p:sp>
        <p:nvSpPr>
          <p:cNvPr id="10" name="ZoneTexte 9"/>
          <p:cNvSpPr txBox="1"/>
          <p:nvPr/>
        </p:nvSpPr>
        <p:spPr>
          <a:xfrm>
            <a:off x="267199" y="819699"/>
            <a:ext cx="2915587" cy="307777"/>
          </a:xfrm>
          <a:prstGeom prst="rect">
            <a:avLst/>
          </a:prstGeom>
          <a:noFill/>
        </p:spPr>
        <p:txBody>
          <a:bodyPr wrap="square" rtlCol="0">
            <a:spAutoFit/>
          </a:bodyPr>
          <a:lstStyle/>
          <a:p>
            <a:r>
              <a:rPr lang="fr-FR" dirty="0" smtClean="0"/>
              <a:t>3 Conception  </a:t>
            </a:r>
            <a:endParaRPr lang="fr-FR" dirty="0"/>
          </a:p>
        </p:txBody>
      </p:sp>
      <p:pic>
        <p:nvPicPr>
          <p:cNvPr id="2" name="Imag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28240" y="1476275"/>
            <a:ext cx="3779520" cy="3453412"/>
          </a:xfrm>
          <a:prstGeom prst="rect">
            <a:avLst/>
          </a:prstGeom>
        </p:spPr>
      </p:pic>
    </p:spTree>
    <p:extLst>
      <p:ext uri="{BB962C8B-B14F-4D97-AF65-F5344CB8AC3E}">
        <p14:creationId xmlns:p14="http://schemas.microsoft.com/office/powerpoint/2010/main" val="2076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35</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811268" y="132508"/>
            <a:ext cx="1622150" cy="486693"/>
            <a:chOff x="4811235" y="0"/>
            <a:chExt cx="1503270" cy="405181"/>
          </a:xfrm>
        </p:grpSpPr>
        <p:sp>
          <p:nvSpPr>
            <p:cNvPr id="14" name="Chevron 13"/>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sp>
        <p:nvSpPr>
          <p:cNvPr id="10" name="ZoneTexte 9"/>
          <p:cNvSpPr txBox="1"/>
          <p:nvPr/>
        </p:nvSpPr>
        <p:spPr>
          <a:xfrm>
            <a:off x="267199" y="819699"/>
            <a:ext cx="2915587" cy="307777"/>
          </a:xfrm>
          <a:prstGeom prst="rect">
            <a:avLst/>
          </a:prstGeom>
          <a:noFill/>
        </p:spPr>
        <p:txBody>
          <a:bodyPr wrap="square" rtlCol="0">
            <a:spAutoFit/>
          </a:bodyPr>
          <a:lstStyle/>
          <a:p>
            <a:r>
              <a:rPr lang="fr-FR" dirty="0" smtClean="0"/>
              <a:t>3 Conception  </a:t>
            </a:r>
            <a:endParaRPr lang="fr-FR" dirty="0"/>
          </a:p>
        </p:txBody>
      </p:sp>
      <p:pic>
        <p:nvPicPr>
          <p:cNvPr id="2" name="Imag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8672" y="1715915"/>
            <a:ext cx="5539408" cy="3213772"/>
          </a:xfrm>
          <a:prstGeom prst="rect">
            <a:avLst/>
          </a:prstGeom>
        </p:spPr>
      </p:pic>
      <p:sp>
        <p:nvSpPr>
          <p:cNvPr id="17" name="ZoneTexte 16"/>
          <p:cNvSpPr txBox="1"/>
          <p:nvPr/>
        </p:nvSpPr>
        <p:spPr>
          <a:xfrm>
            <a:off x="2652093" y="1318323"/>
            <a:ext cx="4845987" cy="307777"/>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Deuxième  partie </a:t>
            </a:r>
            <a:endParaRPr lang="fr-FR" dirty="0"/>
          </a:p>
        </p:txBody>
      </p:sp>
    </p:spTree>
    <p:extLst>
      <p:ext uri="{BB962C8B-B14F-4D97-AF65-F5344CB8AC3E}">
        <p14:creationId xmlns:p14="http://schemas.microsoft.com/office/powerpoint/2010/main" val="395498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36</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811268" y="132508"/>
            <a:ext cx="1622150" cy="486693"/>
            <a:chOff x="4811235" y="0"/>
            <a:chExt cx="1503270" cy="405181"/>
          </a:xfrm>
        </p:grpSpPr>
        <p:sp>
          <p:nvSpPr>
            <p:cNvPr id="14" name="Chevron 13"/>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1563849" y="1332502"/>
            <a:ext cx="6128148" cy="307777"/>
          </a:xfrm>
          <a:prstGeom prst="rect">
            <a:avLst/>
          </a:prstGeom>
          <a:noFill/>
        </p:spPr>
        <p:txBody>
          <a:bodyPr wrap="square" rtlCol="0">
            <a:spAutoFit/>
          </a:bodyPr>
          <a:lstStyle/>
          <a:p>
            <a:pPr marL="285750" indent="-285750">
              <a:buFont typeface="Arial" panose="020B0604020202020204" pitchFamily="34" charset="0"/>
              <a:buChar char="•"/>
            </a:pPr>
            <a:r>
              <a:rPr lang="fr-FR" dirty="0"/>
              <a:t>Diagramme de </a:t>
            </a:r>
            <a:r>
              <a:rPr lang="fr-FR" dirty="0" smtClean="0"/>
              <a:t>séquence du  cas  « Archiver/désarchiver Instructeur  »</a:t>
            </a:r>
            <a:endParaRPr lang="fr-FR" dirty="0"/>
          </a:p>
        </p:txBody>
      </p:sp>
      <p:pic>
        <p:nvPicPr>
          <p:cNvPr id="10" name="Image 9"/>
          <p:cNvPicPr/>
          <p:nvPr/>
        </p:nvPicPr>
        <p:blipFill>
          <a:blip r:embed="rId8" cstate="print">
            <a:extLst>
              <a:ext uri="{28A0092B-C50C-407E-A947-70E740481C1C}">
                <a14:useLocalDpi xmlns:a14="http://schemas.microsoft.com/office/drawing/2010/main" val="0"/>
              </a:ext>
            </a:extLst>
          </a:blip>
          <a:stretch>
            <a:fillRect/>
          </a:stretch>
        </p:blipFill>
        <p:spPr>
          <a:xfrm>
            <a:off x="2476500" y="1702509"/>
            <a:ext cx="3886200" cy="3314700"/>
          </a:xfrm>
          <a:prstGeom prst="rect">
            <a:avLst/>
          </a:prstGeom>
        </p:spPr>
      </p:pic>
      <p:sp>
        <p:nvSpPr>
          <p:cNvPr id="11" name="ZoneTexte 10"/>
          <p:cNvSpPr txBox="1"/>
          <p:nvPr/>
        </p:nvSpPr>
        <p:spPr>
          <a:xfrm>
            <a:off x="267199" y="819699"/>
            <a:ext cx="2915587" cy="307777"/>
          </a:xfrm>
          <a:prstGeom prst="rect">
            <a:avLst/>
          </a:prstGeom>
          <a:noFill/>
        </p:spPr>
        <p:txBody>
          <a:bodyPr wrap="square" rtlCol="0">
            <a:spAutoFit/>
          </a:bodyPr>
          <a:lstStyle/>
          <a:p>
            <a:r>
              <a:rPr lang="fr-FR" dirty="0" smtClean="0"/>
              <a:t>3 Conception  </a:t>
            </a:r>
            <a:endParaRPr lang="fr-FR" dirty="0"/>
          </a:p>
        </p:txBody>
      </p:sp>
    </p:spTree>
    <p:extLst>
      <p:ext uri="{BB962C8B-B14F-4D97-AF65-F5344CB8AC3E}">
        <p14:creationId xmlns:p14="http://schemas.microsoft.com/office/powerpoint/2010/main" val="364751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37</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811268" y="132508"/>
            <a:ext cx="1622150" cy="486693"/>
            <a:chOff x="4811235" y="0"/>
            <a:chExt cx="1503270" cy="405181"/>
          </a:xfrm>
        </p:grpSpPr>
        <p:sp>
          <p:nvSpPr>
            <p:cNvPr id="14" name="Chevron 13"/>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sp>
        <p:nvSpPr>
          <p:cNvPr id="11" name="ZoneTexte 10"/>
          <p:cNvSpPr txBox="1"/>
          <p:nvPr/>
        </p:nvSpPr>
        <p:spPr>
          <a:xfrm>
            <a:off x="267199" y="819699"/>
            <a:ext cx="2915587" cy="307777"/>
          </a:xfrm>
          <a:prstGeom prst="rect">
            <a:avLst/>
          </a:prstGeom>
          <a:noFill/>
        </p:spPr>
        <p:txBody>
          <a:bodyPr wrap="square" rtlCol="0">
            <a:spAutoFit/>
          </a:bodyPr>
          <a:lstStyle/>
          <a:p>
            <a:r>
              <a:rPr lang="fr-FR" dirty="0" smtClean="0"/>
              <a:t>3 Conception  </a:t>
            </a:r>
            <a:endParaRPr lang="fr-FR" dirty="0"/>
          </a:p>
        </p:txBody>
      </p:sp>
      <p:sp>
        <p:nvSpPr>
          <p:cNvPr id="16" name="ZoneTexte 15"/>
          <p:cNvSpPr txBox="1"/>
          <p:nvPr/>
        </p:nvSpPr>
        <p:spPr>
          <a:xfrm>
            <a:off x="1426689" y="1244325"/>
            <a:ext cx="7230508" cy="307777"/>
          </a:xfrm>
          <a:prstGeom prst="rect">
            <a:avLst/>
          </a:prstGeom>
          <a:noFill/>
        </p:spPr>
        <p:txBody>
          <a:bodyPr wrap="square" rtlCol="0">
            <a:spAutoFit/>
          </a:bodyPr>
          <a:lstStyle/>
          <a:p>
            <a:pPr marL="285750" indent="-285750">
              <a:buFont typeface="Arial" panose="020B0604020202020204" pitchFamily="34" charset="0"/>
              <a:buChar char="•"/>
            </a:pPr>
            <a:r>
              <a:rPr lang="fr-FR" dirty="0"/>
              <a:t>Diagramme </a:t>
            </a:r>
            <a:r>
              <a:rPr lang="fr-FR" dirty="0" smtClean="0"/>
              <a:t>d’activité du cas </a:t>
            </a:r>
            <a:r>
              <a:rPr lang="fr-FR" dirty="0"/>
              <a:t>« gérer la demande de création d’un formation </a:t>
            </a:r>
            <a:r>
              <a:rPr lang="fr-FR" dirty="0" smtClean="0"/>
              <a:t> »</a:t>
            </a:r>
            <a:endParaRPr lang="fr-FR" dirty="0"/>
          </a:p>
        </p:txBody>
      </p:sp>
      <p:pic>
        <p:nvPicPr>
          <p:cNvPr id="17" name="Image 16"/>
          <p:cNvPicPr/>
          <p:nvPr/>
        </p:nvPicPr>
        <p:blipFill>
          <a:blip r:embed="rId8">
            <a:extLst>
              <a:ext uri="{28A0092B-C50C-407E-A947-70E740481C1C}">
                <a14:useLocalDpi xmlns:a14="http://schemas.microsoft.com/office/drawing/2010/main" val="0"/>
              </a:ext>
            </a:extLst>
          </a:blip>
          <a:stretch>
            <a:fillRect/>
          </a:stretch>
        </p:blipFill>
        <p:spPr>
          <a:xfrm>
            <a:off x="2347277" y="1617802"/>
            <a:ext cx="4099243" cy="3302171"/>
          </a:xfrm>
          <a:prstGeom prst="rect">
            <a:avLst/>
          </a:prstGeom>
        </p:spPr>
      </p:pic>
    </p:spTree>
    <p:extLst>
      <p:ext uri="{BB962C8B-B14F-4D97-AF65-F5344CB8AC3E}">
        <p14:creationId xmlns:p14="http://schemas.microsoft.com/office/powerpoint/2010/main" val="326638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38</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811268" y="132508"/>
            <a:ext cx="1622150" cy="486693"/>
            <a:chOff x="4811235" y="0"/>
            <a:chExt cx="1503270" cy="405181"/>
          </a:xfrm>
        </p:grpSpPr>
        <p:sp>
          <p:nvSpPr>
            <p:cNvPr id="14" name="Chevron 13"/>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251959" y="795792"/>
            <a:ext cx="2915587" cy="307777"/>
          </a:xfrm>
          <a:prstGeom prst="rect">
            <a:avLst/>
          </a:prstGeom>
          <a:noFill/>
        </p:spPr>
        <p:txBody>
          <a:bodyPr wrap="square" rtlCol="0">
            <a:spAutoFit/>
          </a:bodyPr>
          <a:lstStyle/>
          <a:p>
            <a:r>
              <a:rPr lang="fr-FR" dirty="0" smtClean="0"/>
              <a:t>Conception</a:t>
            </a:r>
            <a:endParaRPr lang="fr-FR" dirty="0"/>
          </a:p>
        </p:txBody>
      </p:sp>
      <p:pic>
        <p:nvPicPr>
          <p:cNvPr id="10" name="Image 9"/>
          <p:cNvPicPr/>
          <p:nvPr/>
        </p:nvPicPr>
        <p:blipFill>
          <a:blip r:embed="rId8">
            <a:extLst>
              <a:ext uri="{28A0092B-C50C-407E-A947-70E740481C1C}">
                <a14:useLocalDpi xmlns:a14="http://schemas.microsoft.com/office/drawing/2010/main" val="0"/>
              </a:ext>
            </a:extLst>
          </a:blip>
          <a:stretch>
            <a:fillRect/>
          </a:stretch>
        </p:blipFill>
        <p:spPr>
          <a:xfrm>
            <a:off x="2118300" y="1614561"/>
            <a:ext cx="4692968" cy="3402648"/>
          </a:xfrm>
          <a:prstGeom prst="rect">
            <a:avLst/>
          </a:prstGeom>
        </p:spPr>
      </p:pic>
      <p:sp>
        <p:nvSpPr>
          <p:cNvPr id="11" name="ZoneTexte 10"/>
          <p:cNvSpPr txBox="1"/>
          <p:nvPr/>
        </p:nvSpPr>
        <p:spPr>
          <a:xfrm>
            <a:off x="3006990" y="1306784"/>
            <a:ext cx="2915587" cy="307777"/>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Diagramme de classe </a:t>
            </a:r>
            <a:endParaRPr lang="fr-FR" dirty="0"/>
          </a:p>
        </p:txBody>
      </p:sp>
    </p:spTree>
    <p:extLst>
      <p:ext uri="{BB962C8B-B14F-4D97-AF65-F5344CB8AC3E}">
        <p14:creationId xmlns:p14="http://schemas.microsoft.com/office/powerpoint/2010/main" val="185301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39</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811268" y="132508"/>
            <a:ext cx="1622150" cy="486693"/>
            <a:chOff x="4811235" y="0"/>
            <a:chExt cx="1503270" cy="405181"/>
          </a:xfrm>
        </p:grpSpPr>
        <p:sp>
          <p:nvSpPr>
            <p:cNvPr id="14" name="Chevron 13"/>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3627619" y="794479"/>
            <a:ext cx="2915587" cy="307777"/>
          </a:xfrm>
          <a:prstGeom prst="rect">
            <a:avLst/>
          </a:prstGeom>
          <a:noFill/>
        </p:spPr>
        <p:txBody>
          <a:bodyPr wrap="square" rtlCol="0">
            <a:spAutoFit/>
          </a:bodyPr>
          <a:lstStyle/>
          <a:p>
            <a:r>
              <a:rPr lang="fr-FR" dirty="0" smtClean="0"/>
              <a:t>Réalisation</a:t>
            </a:r>
            <a:endParaRPr lang="fr-FR" dirty="0"/>
          </a:p>
        </p:txBody>
      </p:sp>
    </p:spTree>
    <p:extLst>
      <p:ext uri="{BB962C8B-B14F-4D97-AF65-F5344CB8AC3E}">
        <p14:creationId xmlns:p14="http://schemas.microsoft.com/office/powerpoint/2010/main" val="15536451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909973" y="767836"/>
            <a:ext cx="7402074" cy="3358183"/>
          </a:xfrm>
          <a:prstGeom prst="rect">
            <a:avLst/>
          </a:prstGeom>
        </p:spPr>
        <p:txBody>
          <a:bodyPr spcFirstLastPara="1" wrap="square" lIns="91425" tIns="91425" rIns="91425" bIns="91425" anchor="t" anchorCtr="0">
            <a:noAutofit/>
          </a:bodyPr>
          <a:lstStyle/>
          <a:p>
            <a:pPr lvl="0"/>
            <a:r>
              <a:rPr lang="en-US" sz="4800" dirty="0" err="1" smtClean="0">
                <a:solidFill>
                  <a:schemeClr val="tx1"/>
                </a:solidFill>
                <a:latin typeface="+mj-lt"/>
                <a:cs typeface="Times New Roman" panose="02020603050405020304" pitchFamily="18" charset="0"/>
              </a:rPr>
              <a:t>Présentation</a:t>
            </a:r>
            <a:r>
              <a:rPr lang="en-US" sz="4800" dirty="0" smtClean="0">
                <a:solidFill>
                  <a:schemeClr val="tx1"/>
                </a:solidFill>
                <a:latin typeface="+mj-lt"/>
                <a:cs typeface="Times New Roman" panose="02020603050405020304" pitchFamily="18" charset="0"/>
              </a:rPr>
              <a:t> </a:t>
            </a:r>
            <a:r>
              <a:rPr lang="en-US" sz="4800" dirty="0">
                <a:solidFill>
                  <a:schemeClr val="tx1"/>
                </a:solidFill>
                <a:latin typeface="+mj-lt"/>
                <a:cs typeface="Times New Roman" panose="02020603050405020304" pitchFamily="18" charset="0"/>
              </a:rPr>
              <a:t>du </a:t>
            </a:r>
            <a:r>
              <a:rPr lang="en-US" sz="4800" dirty="0" smtClean="0">
                <a:solidFill>
                  <a:schemeClr val="tx1"/>
                </a:solidFill>
                <a:latin typeface="+mj-lt"/>
                <a:cs typeface="Times New Roman" panose="02020603050405020304" pitchFamily="18" charset="0"/>
              </a:rPr>
              <a:t>projet</a:t>
            </a:r>
            <a:r>
              <a:rPr lang="en-US" sz="4800" dirty="0" smtClean="0">
                <a:solidFill>
                  <a:schemeClr val="tx1"/>
                </a:solidFill>
                <a:latin typeface="Times New Roman" panose="02020603050405020304" pitchFamily="18" charset="0"/>
                <a:cs typeface="Times New Roman" panose="02020603050405020304" pitchFamily="18" charset="0"/>
              </a:rPr>
              <a:t/>
            </a:r>
            <a:br>
              <a:rPr lang="en-US" sz="4800" dirty="0" smtClean="0">
                <a:solidFill>
                  <a:schemeClr val="tx1"/>
                </a:solidFill>
                <a:latin typeface="Times New Roman" panose="02020603050405020304" pitchFamily="18" charset="0"/>
                <a:cs typeface="Times New Roman" panose="02020603050405020304" pitchFamily="18" charset="0"/>
              </a:rPr>
            </a:br>
            <a:endParaRPr dirty="0"/>
          </a:p>
        </p:txBody>
      </p:sp>
      <p:sp>
        <p:nvSpPr>
          <p:cNvPr id="5" name="Google Shape;204;p23"/>
          <p:cNvSpPr/>
          <p:nvPr/>
        </p:nvSpPr>
        <p:spPr>
          <a:xfrm>
            <a:off x="8763001" y="4842165"/>
            <a:ext cx="268572"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4</a:t>
            </a:r>
            <a:endParaRPr sz="1200" b="1" dirty="0">
              <a:solidFill>
                <a:schemeClr val="accent4"/>
              </a:solidFill>
            </a:endParaRPr>
          </a:p>
        </p:txBody>
      </p:sp>
      <p:grpSp>
        <p:nvGrpSpPr>
          <p:cNvPr id="4" name="Google Shape;838;p31"/>
          <p:cNvGrpSpPr/>
          <p:nvPr/>
        </p:nvGrpSpPr>
        <p:grpSpPr>
          <a:xfrm>
            <a:off x="7013889" y="2704687"/>
            <a:ext cx="1883398" cy="1656149"/>
            <a:chOff x="6334732" y="2125378"/>
            <a:chExt cx="2802160" cy="2208198"/>
          </a:xfrm>
        </p:grpSpPr>
        <p:sp>
          <p:nvSpPr>
            <p:cNvPr id="6" name="Google Shape;839;p31"/>
            <p:cNvSpPr/>
            <p:nvPr/>
          </p:nvSpPr>
          <p:spPr>
            <a:xfrm>
              <a:off x="7573898" y="2700435"/>
              <a:ext cx="230367" cy="195281"/>
            </a:xfrm>
            <a:custGeom>
              <a:avLst/>
              <a:gdLst/>
              <a:ahLst/>
              <a:cxnLst/>
              <a:rect l="l" t="t" r="r" b="b"/>
              <a:pathLst>
                <a:path w="4445" h="3768" extrusionOk="0">
                  <a:moveTo>
                    <a:pt x="3843" y="1"/>
                  </a:moveTo>
                  <a:cubicBezTo>
                    <a:pt x="3745" y="1"/>
                    <a:pt x="3633" y="26"/>
                    <a:pt x="3510" y="83"/>
                  </a:cubicBezTo>
                  <a:cubicBezTo>
                    <a:pt x="3309" y="158"/>
                    <a:pt x="3134" y="334"/>
                    <a:pt x="2983" y="484"/>
                  </a:cubicBezTo>
                  <a:cubicBezTo>
                    <a:pt x="2733" y="735"/>
                    <a:pt x="2532" y="885"/>
                    <a:pt x="2181" y="985"/>
                  </a:cubicBezTo>
                  <a:cubicBezTo>
                    <a:pt x="1981" y="1011"/>
                    <a:pt x="1780" y="1061"/>
                    <a:pt x="1605" y="1111"/>
                  </a:cubicBezTo>
                  <a:cubicBezTo>
                    <a:pt x="1530" y="1136"/>
                    <a:pt x="1454" y="1186"/>
                    <a:pt x="1379" y="1211"/>
                  </a:cubicBezTo>
                  <a:cubicBezTo>
                    <a:pt x="1104" y="1386"/>
                    <a:pt x="953" y="1687"/>
                    <a:pt x="778" y="1963"/>
                  </a:cubicBezTo>
                  <a:cubicBezTo>
                    <a:pt x="577" y="2239"/>
                    <a:pt x="352" y="2464"/>
                    <a:pt x="26" y="2539"/>
                  </a:cubicBezTo>
                  <a:cubicBezTo>
                    <a:pt x="1" y="2915"/>
                    <a:pt x="476" y="3491"/>
                    <a:pt x="702" y="3767"/>
                  </a:cubicBezTo>
                  <a:lnTo>
                    <a:pt x="702" y="3767"/>
                  </a:lnTo>
                  <a:cubicBezTo>
                    <a:pt x="663" y="3708"/>
                    <a:pt x="1806" y="2739"/>
                    <a:pt x="1906" y="2640"/>
                  </a:cubicBezTo>
                  <a:cubicBezTo>
                    <a:pt x="2357" y="2314"/>
                    <a:pt x="2833" y="2289"/>
                    <a:pt x="3334" y="2038"/>
                  </a:cubicBezTo>
                  <a:cubicBezTo>
                    <a:pt x="3760" y="1813"/>
                    <a:pt x="4061" y="1361"/>
                    <a:pt x="4262" y="935"/>
                  </a:cubicBezTo>
                  <a:cubicBezTo>
                    <a:pt x="4444" y="468"/>
                    <a:pt x="4265" y="1"/>
                    <a:pt x="3843" y="1"/>
                  </a:cubicBezTo>
                  <a:close/>
                  <a:moveTo>
                    <a:pt x="702" y="3767"/>
                  </a:moveTo>
                  <a:cubicBezTo>
                    <a:pt x="702" y="3767"/>
                    <a:pt x="702" y="3767"/>
                    <a:pt x="703" y="3767"/>
                  </a:cubicBezTo>
                  <a:cubicBezTo>
                    <a:pt x="702" y="3767"/>
                    <a:pt x="702" y="3767"/>
                    <a:pt x="702" y="3767"/>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7" name="Google Shape;840;p31"/>
            <p:cNvSpPr/>
            <p:nvPr/>
          </p:nvSpPr>
          <p:spPr>
            <a:xfrm>
              <a:off x="7125815" y="3523009"/>
              <a:ext cx="26017" cy="569000"/>
            </a:xfrm>
            <a:custGeom>
              <a:avLst/>
              <a:gdLst/>
              <a:ahLst/>
              <a:cxnLst/>
              <a:rect l="l" t="t" r="r" b="b"/>
              <a:pathLst>
                <a:path w="502" h="10979" extrusionOk="0">
                  <a:moveTo>
                    <a:pt x="0" y="1"/>
                  </a:moveTo>
                  <a:lnTo>
                    <a:pt x="0" y="10978"/>
                  </a:lnTo>
                  <a:lnTo>
                    <a:pt x="501" y="10978"/>
                  </a:lnTo>
                  <a:lnTo>
                    <a:pt x="50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8" name="Google Shape;841;p31"/>
            <p:cNvSpPr/>
            <p:nvPr/>
          </p:nvSpPr>
          <p:spPr>
            <a:xfrm>
              <a:off x="6912761" y="4091949"/>
              <a:ext cx="446897" cy="119563"/>
            </a:xfrm>
            <a:custGeom>
              <a:avLst/>
              <a:gdLst/>
              <a:ahLst/>
              <a:cxnLst/>
              <a:rect l="l" t="t" r="r" b="b"/>
              <a:pathLst>
                <a:path w="8623" h="2307" fill="none" extrusionOk="0">
                  <a:moveTo>
                    <a:pt x="1" y="2306"/>
                  </a:moveTo>
                  <a:cubicBezTo>
                    <a:pt x="1" y="702"/>
                    <a:pt x="2883" y="0"/>
                    <a:pt x="4312" y="0"/>
                  </a:cubicBezTo>
                  <a:cubicBezTo>
                    <a:pt x="6016" y="0"/>
                    <a:pt x="8622" y="627"/>
                    <a:pt x="8622" y="2306"/>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68569" tIns="68569" rIns="68569" bIns="68569" anchor="ctr" anchorCtr="0">
              <a:noAutofit/>
            </a:bodyPr>
            <a:lstStyle/>
            <a:p>
              <a:endParaRPr sz="1050"/>
            </a:p>
          </p:txBody>
        </p:sp>
        <p:sp>
          <p:nvSpPr>
            <p:cNvPr id="9" name="Google Shape;842;p31"/>
            <p:cNvSpPr/>
            <p:nvPr/>
          </p:nvSpPr>
          <p:spPr>
            <a:xfrm>
              <a:off x="7138772" y="4094540"/>
              <a:ext cx="52" cy="140345"/>
            </a:xfrm>
            <a:custGeom>
              <a:avLst/>
              <a:gdLst/>
              <a:ahLst/>
              <a:cxnLst/>
              <a:rect l="l" t="t" r="r" b="b"/>
              <a:pathLst>
                <a:path w="1" h="2708" fill="none" extrusionOk="0">
                  <a:moveTo>
                    <a:pt x="1" y="2707"/>
                  </a:moveTo>
                  <a:lnTo>
                    <a:pt x="1" y="0"/>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68569" tIns="68569" rIns="68569" bIns="68569" anchor="ctr" anchorCtr="0">
              <a:noAutofit/>
            </a:bodyPr>
            <a:lstStyle/>
            <a:p>
              <a:endParaRPr sz="1050"/>
            </a:p>
          </p:txBody>
        </p:sp>
        <p:sp>
          <p:nvSpPr>
            <p:cNvPr id="10" name="Google Shape;843;p31"/>
            <p:cNvSpPr/>
            <p:nvPr/>
          </p:nvSpPr>
          <p:spPr>
            <a:xfrm>
              <a:off x="7323219" y="4195859"/>
              <a:ext cx="72816" cy="72764"/>
            </a:xfrm>
            <a:custGeom>
              <a:avLst/>
              <a:gdLst/>
              <a:ahLst/>
              <a:cxnLst/>
              <a:rect l="l" t="t" r="r" b="b"/>
              <a:pathLst>
                <a:path w="1405" h="1404" extrusionOk="0">
                  <a:moveTo>
                    <a:pt x="702" y="0"/>
                  </a:moveTo>
                  <a:cubicBezTo>
                    <a:pt x="301" y="0"/>
                    <a:pt x="1" y="301"/>
                    <a:pt x="1" y="702"/>
                  </a:cubicBezTo>
                  <a:cubicBezTo>
                    <a:pt x="1" y="1078"/>
                    <a:pt x="301" y="1404"/>
                    <a:pt x="702" y="1404"/>
                  </a:cubicBezTo>
                  <a:cubicBezTo>
                    <a:pt x="1078" y="1404"/>
                    <a:pt x="1404" y="1078"/>
                    <a:pt x="1404" y="702"/>
                  </a:cubicBezTo>
                  <a:cubicBezTo>
                    <a:pt x="1404" y="301"/>
                    <a:pt x="1078"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 name="Google Shape;844;p31"/>
            <p:cNvSpPr/>
            <p:nvPr/>
          </p:nvSpPr>
          <p:spPr>
            <a:xfrm>
              <a:off x="7101095" y="4195859"/>
              <a:ext cx="72816" cy="72764"/>
            </a:xfrm>
            <a:custGeom>
              <a:avLst/>
              <a:gdLst/>
              <a:ahLst/>
              <a:cxnLst/>
              <a:rect l="l" t="t" r="r" b="b"/>
              <a:pathLst>
                <a:path w="1405" h="1404" extrusionOk="0">
                  <a:moveTo>
                    <a:pt x="703" y="0"/>
                  </a:moveTo>
                  <a:cubicBezTo>
                    <a:pt x="327" y="0"/>
                    <a:pt x="1" y="301"/>
                    <a:pt x="1" y="702"/>
                  </a:cubicBezTo>
                  <a:cubicBezTo>
                    <a:pt x="1" y="1078"/>
                    <a:pt x="327" y="1404"/>
                    <a:pt x="703" y="1404"/>
                  </a:cubicBezTo>
                  <a:cubicBezTo>
                    <a:pt x="1104" y="1404"/>
                    <a:pt x="1405" y="1078"/>
                    <a:pt x="1405" y="702"/>
                  </a:cubicBezTo>
                  <a:cubicBezTo>
                    <a:pt x="1405" y="301"/>
                    <a:pt x="1104" y="0"/>
                    <a:pt x="7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2" name="Google Shape;845;p31"/>
            <p:cNvSpPr/>
            <p:nvPr/>
          </p:nvSpPr>
          <p:spPr>
            <a:xfrm>
              <a:off x="6880318" y="4195859"/>
              <a:ext cx="72764" cy="72764"/>
            </a:xfrm>
            <a:custGeom>
              <a:avLst/>
              <a:gdLst/>
              <a:ahLst/>
              <a:cxnLst/>
              <a:rect l="l" t="t" r="r" b="b"/>
              <a:pathLst>
                <a:path w="1404" h="1404" extrusionOk="0">
                  <a:moveTo>
                    <a:pt x="702" y="0"/>
                  </a:moveTo>
                  <a:cubicBezTo>
                    <a:pt x="326" y="0"/>
                    <a:pt x="0" y="301"/>
                    <a:pt x="0" y="702"/>
                  </a:cubicBezTo>
                  <a:cubicBezTo>
                    <a:pt x="0" y="1078"/>
                    <a:pt x="326" y="1404"/>
                    <a:pt x="702" y="1404"/>
                  </a:cubicBezTo>
                  <a:cubicBezTo>
                    <a:pt x="1103" y="1404"/>
                    <a:pt x="1404" y="1078"/>
                    <a:pt x="1404" y="702"/>
                  </a:cubicBezTo>
                  <a:cubicBezTo>
                    <a:pt x="1404" y="301"/>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3" name="Google Shape;846;p31"/>
            <p:cNvSpPr/>
            <p:nvPr/>
          </p:nvSpPr>
          <p:spPr>
            <a:xfrm>
              <a:off x="6706236" y="2782630"/>
              <a:ext cx="681981" cy="787240"/>
            </a:xfrm>
            <a:custGeom>
              <a:avLst/>
              <a:gdLst/>
              <a:ahLst/>
              <a:cxnLst/>
              <a:rect l="l" t="t" r="r" b="b"/>
              <a:pathLst>
                <a:path w="13159" h="15190" extrusionOk="0">
                  <a:moveTo>
                    <a:pt x="2532" y="1"/>
                  </a:moveTo>
                  <a:cubicBezTo>
                    <a:pt x="1154" y="1"/>
                    <a:pt x="1" y="1129"/>
                    <a:pt x="1" y="2532"/>
                  </a:cubicBezTo>
                  <a:lnTo>
                    <a:pt x="1" y="11555"/>
                  </a:lnTo>
                  <a:cubicBezTo>
                    <a:pt x="1" y="13560"/>
                    <a:pt x="1655" y="15189"/>
                    <a:pt x="3635" y="15189"/>
                  </a:cubicBezTo>
                  <a:lnTo>
                    <a:pt x="12733" y="15189"/>
                  </a:lnTo>
                  <a:cubicBezTo>
                    <a:pt x="12958" y="15189"/>
                    <a:pt x="13159" y="14989"/>
                    <a:pt x="13159" y="14763"/>
                  </a:cubicBezTo>
                  <a:cubicBezTo>
                    <a:pt x="13159" y="14537"/>
                    <a:pt x="12958" y="14337"/>
                    <a:pt x="12733" y="14337"/>
                  </a:cubicBezTo>
                  <a:lnTo>
                    <a:pt x="11580" y="14337"/>
                  </a:lnTo>
                  <a:cubicBezTo>
                    <a:pt x="9525" y="14337"/>
                    <a:pt x="7871" y="12658"/>
                    <a:pt x="7871" y="10603"/>
                  </a:cubicBezTo>
                  <a:lnTo>
                    <a:pt x="7871" y="2532"/>
                  </a:lnTo>
                  <a:cubicBezTo>
                    <a:pt x="7871" y="1129"/>
                    <a:pt x="6718" y="1"/>
                    <a:pt x="53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 name="Google Shape;847;p31"/>
            <p:cNvSpPr/>
            <p:nvPr/>
          </p:nvSpPr>
          <p:spPr>
            <a:xfrm>
              <a:off x="7926553" y="4034786"/>
              <a:ext cx="331273" cy="232907"/>
            </a:xfrm>
            <a:custGeom>
              <a:avLst/>
              <a:gdLst/>
              <a:ahLst/>
              <a:cxnLst/>
              <a:rect l="l" t="t" r="r" b="b"/>
              <a:pathLst>
                <a:path w="6392" h="4494" extrusionOk="0">
                  <a:moveTo>
                    <a:pt x="652" y="1"/>
                  </a:moveTo>
                  <a:cubicBezTo>
                    <a:pt x="402" y="1"/>
                    <a:pt x="126" y="201"/>
                    <a:pt x="51" y="452"/>
                  </a:cubicBezTo>
                  <a:cubicBezTo>
                    <a:pt x="1" y="627"/>
                    <a:pt x="51" y="803"/>
                    <a:pt x="76" y="978"/>
                  </a:cubicBezTo>
                  <a:cubicBezTo>
                    <a:pt x="226" y="1605"/>
                    <a:pt x="402" y="2231"/>
                    <a:pt x="627" y="2808"/>
                  </a:cubicBezTo>
                  <a:cubicBezTo>
                    <a:pt x="778" y="3183"/>
                    <a:pt x="928" y="3534"/>
                    <a:pt x="1053" y="3910"/>
                  </a:cubicBezTo>
                  <a:cubicBezTo>
                    <a:pt x="1154" y="4186"/>
                    <a:pt x="1304" y="4437"/>
                    <a:pt x="1655" y="4487"/>
                  </a:cubicBezTo>
                  <a:cubicBezTo>
                    <a:pt x="1682" y="4491"/>
                    <a:pt x="1711" y="4493"/>
                    <a:pt x="1740" y="4493"/>
                  </a:cubicBezTo>
                  <a:cubicBezTo>
                    <a:pt x="1869" y="4493"/>
                    <a:pt x="2008" y="4452"/>
                    <a:pt x="2131" y="4412"/>
                  </a:cubicBezTo>
                  <a:cubicBezTo>
                    <a:pt x="2983" y="4161"/>
                    <a:pt x="3835" y="3910"/>
                    <a:pt x="4662" y="3660"/>
                  </a:cubicBezTo>
                  <a:cubicBezTo>
                    <a:pt x="5038" y="3534"/>
                    <a:pt x="6392" y="3033"/>
                    <a:pt x="5840" y="2482"/>
                  </a:cubicBezTo>
                  <a:cubicBezTo>
                    <a:pt x="5690" y="2356"/>
                    <a:pt x="5515" y="2331"/>
                    <a:pt x="5339" y="2306"/>
                  </a:cubicBezTo>
                  <a:cubicBezTo>
                    <a:pt x="5306" y="2305"/>
                    <a:pt x="5273" y="2304"/>
                    <a:pt x="5241" y="2304"/>
                  </a:cubicBezTo>
                  <a:cubicBezTo>
                    <a:pt x="4775" y="2304"/>
                    <a:pt x="4330" y="2462"/>
                    <a:pt x="3885" y="2532"/>
                  </a:cubicBezTo>
                  <a:cubicBezTo>
                    <a:pt x="3850" y="2536"/>
                    <a:pt x="3815" y="2537"/>
                    <a:pt x="3779" y="2537"/>
                  </a:cubicBezTo>
                  <a:cubicBezTo>
                    <a:pt x="3330" y="2537"/>
                    <a:pt x="2839" y="2254"/>
                    <a:pt x="2607" y="1905"/>
                  </a:cubicBezTo>
                  <a:cubicBezTo>
                    <a:pt x="2532" y="1805"/>
                    <a:pt x="2457" y="1680"/>
                    <a:pt x="2407" y="1554"/>
                  </a:cubicBezTo>
                  <a:cubicBezTo>
                    <a:pt x="2031" y="878"/>
                    <a:pt x="1780" y="326"/>
                    <a:pt x="1003" y="76"/>
                  </a:cubicBezTo>
                  <a:cubicBezTo>
                    <a:pt x="878" y="26"/>
                    <a:pt x="778" y="1"/>
                    <a:pt x="6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 name="Google Shape;848;p31"/>
            <p:cNvSpPr/>
            <p:nvPr/>
          </p:nvSpPr>
          <p:spPr>
            <a:xfrm>
              <a:off x="7053104" y="3239731"/>
              <a:ext cx="724789" cy="330962"/>
            </a:xfrm>
            <a:custGeom>
              <a:avLst/>
              <a:gdLst/>
              <a:ahLst/>
              <a:cxnLst/>
              <a:rect l="l" t="t" r="r" b="b"/>
              <a:pathLst>
                <a:path w="13985" h="6386" extrusionOk="0">
                  <a:moveTo>
                    <a:pt x="3901" y="0"/>
                  </a:moveTo>
                  <a:cubicBezTo>
                    <a:pt x="2054" y="0"/>
                    <a:pt x="1" y="1505"/>
                    <a:pt x="50" y="3512"/>
                  </a:cubicBezTo>
                  <a:cubicBezTo>
                    <a:pt x="100" y="4765"/>
                    <a:pt x="952" y="6093"/>
                    <a:pt x="2331" y="6118"/>
                  </a:cubicBezTo>
                  <a:lnTo>
                    <a:pt x="2431" y="6118"/>
                  </a:lnTo>
                  <a:cubicBezTo>
                    <a:pt x="4461" y="6143"/>
                    <a:pt x="6491" y="6143"/>
                    <a:pt x="8546" y="6169"/>
                  </a:cubicBezTo>
                  <a:cubicBezTo>
                    <a:pt x="9403" y="6169"/>
                    <a:pt x="10423" y="6385"/>
                    <a:pt x="11377" y="6385"/>
                  </a:cubicBezTo>
                  <a:cubicBezTo>
                    <a:pt x="12014" y="6385"/>
                    <a:pt x="12621" y="6289"/>
                    <a:pt x="13133" y="5968"/>
                  </a:cubicBezTo>
                  <a:cubicBezTo>
                    <a:pt x="13333" y="5868"/>
                    <a:pt x="13483" y="5717"/>
                    <a:pt x="13609" y="5567"/>
                  </a:cubicBezTo>
                  <a:cubicBezTo>
                    <a:pt x="13759" y="5341"/>
                    <a:pt x="13809" y="5116"/>
                    <a:pt x="13859" y="4865"/>
                  </a:cubicBezTo>
                  <a:cubicBezTo>
                    <a:pt x="13935" y="4539"/>
                    <a:pt x="13960" y="4239"/>
                    <a:pt x="13985" y="3913"/>
                  </a:cubicBezTo>
                  <a:cubicBezTo>
                    <a:pt x="13985" y="3336"/>
                    <a:pt x="13935" y="2785"/>
                    <a:pt x="13734" y="2259"/>
                  </a:cubicBezTo>
                  <a:cubicBezTo>
                    <a:pt x="13408" y="1432"/>
                    <a:pt x="12782" y="705"/>
                    <a:pt x="11955" y="429"/>
                  </a:cubicBezTo>
                  <a:cubicBezTo>
                    <a:pt x="11478" y="279"/>
                    <a:pt x="10977" y="254"/>
                    <a:pt x="10476" y="229"/>
                  </a:cubicBezTo>
                  <a:cubicBezTo>
                    <a:pt x="8321" y="153"/>
                    <a:pt x="6190" y="78"/>
                    <a:pt x="4035" y="3"/>
                  </a:cubicBezTo>
                  <a:cubicBezTo>
                    <a:pt x="3990" y="1"/>
                    <a:pt x="3946" y="0"/>
                    <a:pt x="39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6" name="Google Shape;849;p31"/>
            <p:cNvSpPr/>
            <p:nvPr/>
          </p:nvSpPr>
          <p:spPr>
            <a:xfrm>
              <a:off x="6810146" y="3116490"/>
              <a:ext cx="635233" cy="441663"/>
            </a:xfrm>
            <a:custGeom>
              <a:avLst/>
              <a:gdLst/>
              <a:ahLst/>
              <a:cxnLst/>
              <a:rect l="l" t="t" r="r" b="b"/>
              <a:pathLst>
                <a:path w="12257" h="8522" extrusionOk="0">
                  <a:moveTo>
                    <a:pt x="1" y="0"/>
                  </a:moveTo>
                  <a:lnTo>
                    <a:pt x="1" y="5689"/>
                  </a:lnTo>
                  <a:cubicBezTo>
                    <a:pt x="51" y="7569"/>
                    <a:pt x="1530" y="8521"/>
                    <a:pt x="3435" y="8521"/>
                  </a:cubicBezTo>
                  <a:lnTo>
                    <a:pt x="6718" y="8496"/>
                  </a:lnTo>
                  <a:cubicBezTo>
                    <a:pt x="8623" y="8496"/>
                    <a:pt x="12257" y="6667"/>
                    <a:pt x="10277" y="5589"/>
                  </a:cubicBezTo>
                  <a:cubicBezTo>
                    <a:pt x="8146" y="4436"/>
                    <a:pt x="7294" y="0"/>
                    <a:pt x="72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7" name="Google Shape;850;p31"/>
            <p:cNvSpPr/>
            <p:nvPr/>
          </p:nvSpPr>
          <p:spPr>
            <a:xfrm>
              <a:off x="6797190" y="3263674"/>
              <a:ext cx="1018384" cy="442025"/>
            </a:xfrm>
            <a:custGeom>
              <a:avLst/>
              <a:gdLst/>
              <a:ahLst/>
              <a:cxnLst/>
              <a:rect l="l" t="t" r="r" b="b"/>
              <a:pathLst>
                <a:path w="19650" h="8529" extrusionOk="0">
                  <a:moveTo>
                    <a:pt x="5137" y="1"/>
                  </a:moveTo>
                  <a:cubicBezTo>
                    <a:pt x="4693" y="1"/>
                    <a:pt x="4249" y="31"/>
                    <a:pt x="3810" y="92"/>
                  </a:cubicBezTo>
                  <a:cubicBezTo>
                    <a:pt x="2306" y="293"/>
                    <a:pt x="727" y="544"/>
                    <a:pt x="351" y="2248"/>
                  </a:cubicBezTo>
                  <a:cubicBezTo>
                    <a:pt x="0" y="3777"/>
                    <a:pt x="978" y="5280"/>
                    <a:pt x="2507" y="5631"/>
                  </a:cubicBezTo>
                  <a:lnTo>
                    <a:pt x="2607" y="5631"/>
                  </a:lnTo>
                  <a:lnTo>
                    <a:pt x="16792" y="8438"/>
                  </a:lnTo>
                  <a:cubicBezTo>
                    <a:pt x="16843" y="8438"/>
                    <a:pt x="16868" y="8463"/>
                    <a:pt x="16893" y="8463"/>
                  </a:cubicBezTo>
                  <a:cubicBezTo>
                    <a:pt x="16968" y="8489"/>
                    <a:pt x="17043" y="8489"/>
                    <a:pt x="17118" y="8514"/>
                  </a:cubicBezTo>
                  <a:cubicBezTo>
                    <a:pt x="17211" y="8524"/>
                    <a:pt x="17301" y="8529"/>
                    <a:pt x="17390" y="8529"/>
                  </a:cubicBezTo>
                  <a:cubicBezTo>
                    <a:pt x="18386" y="8529"/>
                    <a:pt x="19144" y="7895"/>
                    <a:pt x="19374" y="6859"/>
                  </a:cubicBezTo>
                  <a:cubicBezTo>
                    <a:pt x="19650" y="5631"/>
                    <a:pt x="18948" y="4504"/>
                    <a:pt x="17645" y="3626"/>
                  </a:cubicBezTo>
                  <a:cubicBezTo>
                    <a:pt x="16116" y="2624"/>
                    <a:pt x="9950" y="1120"/>
                    <a:pt x="9098" y="769"/>
                  </a:cubicBezTo>
                  <a:cubicBezTo>
                    <a:pt x="7852" y="278"/>
                    <a:pt x="6493" y="1"/>
                    <a:pt x="5137"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8" name="Google Shape;851;p31"/>
            <p:cNvSpPr/>
            <p:nvPr/>
          </p:nvSpPr>
          <p:spPr>
            <a:xfrm>
              <a:off x="7482996" y="4072463"/>
              <a:ext cx="267630" cy="233529"/>
            </a:xfrm>
            <a:custGeom>
              <a:avLst/>
              <a:gdLst/>
              <a:ahLst/>
              <a:cxnLst/>
              <a:rect l="l" t="t" r="r" b="b"/>
              <a:pathLst>
                <a:path w="5164" h="4506" extrusionOk="0">
                  <a:moveTo>
                    <a:pt x="1513" y="0"/>
                  </a:moveTo>
                  <a:cubicBezTo>
                    <a:pt x="1061" y="0"/>
                    <a:pt x="638" y="327"/>
                    <a:pt x="552" y="802"/>
                  </a:cubicBezTo>
                  <a:lnTo>
                    <a:pt x="502" y="1128"/>
                  </a:lnTo>
                  <a:lnTo>
                    <a:pt x="51" y="3334"/>
                  </a:lnTo>
                  <a:cubicBezTo>
                    <a:pt x="0" y="3534"/>
                    <a:pt x="151" y="3735"/>
                    <a:pt x="351" y="3760"/>
                  </a:cubicBezTo>
                  <a:cubicBezTo>
                    <a:pt x="1128" y="3910"/>
                    <a:pt x="1905" y="4035"/>
                    <a:pt x="2657" y="4186"/>
                  </a:cubicBezTo>
                  <a:cubicBezTo>
                    <a:pt x="3081" y="4254"/>
                    <a:pt x="3770" y="4505"/>
                    <a:pt x="4333" y="4505"/>
                  </a:cubicBezTo>
                  <a:cubicBezTo>
                    <a:pt x="4602" y="4505"/>
                    <a:pt x="4843" y="4448"/>
                    <a:pt x="5013" y="4286"/>
                  </a:cubicBezTo>
                  <a:cubicBezTo>
                    <a:pt x="5113" y="4186"/>
                    <a:pt x="5163" y="4035"/>
                    <a:pt x="5113" y="3910"/>
                  </a:cubicBezTo>
                  <a:cubicBezTo>
                    <a:pt x="5088" y="3835"/>
                    <a:pt x="5038" y="3785"/>
                    <a:pt x="4988" y="3760"/>
                  </a:cubicBezTo>
                  <a:cubicBezTo>
                    <a:pt x="4386" y="3284"/>
                    <a:pt x="3509" y="3208"/>
                    <a:pt x="2958" y="2657"/>
                  </a:cubicBezTo>
                  <a:cubicBezTo>
                    <a:pt x="2582" y="2306"/>
                    <a:pt x="2507" y="1930"/>
                    <a:pt x="2507" y="1504"/>
                  </a:cubicBezTo>
                  <a:cubicBezTo>
                    <a:pt x="2507" y="1354"/>
                    <a:pt x="2507" y="1203"/>
                    <a:pt x="2507" y="1053"/>
                  </a:cubicBezTo>
                  <a:cubicBezTo>
                    <a:pt x="2507" y="577"/>
                    <a:pt x="2206" y="126"/>
                    <a:pt x="1730" y="25"/>
                  </a:cubicBezTo>
                  <a:cubicBezTo>
                    <a:pt x="1658" y="8"/>
                    <a:pt x="1585" y="0"/>
                    <a:pt x="15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9" name="Google Shape;852;p31"/>
            <p:cNvSpPr/>
            <p:nvPr/>
          </p:nvSpPr>
          <p:spPr>
            <a:xfrm>
              <a:off x="7177744" y="2495621"/>
              <a:ext cx="513131" cy="645029"/>
            </a:xfrm>
            <a:custGeom>
              <a:avLst/>
              <a:gdLst/>
              <a:ahLst/>
              <a:cxnLst/>
              <a:rect l="l" t="t" r="r" b="b"/>
              <a:pathLst>
                <a:path w="9901" h="12446" extrusionOk="0">
                  <a:moveTo>
                    <a:pt x="226" y="0"/>
                  </a:moveTo>
                  <a:cubicBezTo>
                    <a:pt x="151" y="0"/>
                    <a:pt x="26" y="0"/>
                    <a:pt x="1" y="100"/>
                  </a:cubicBezTo>
                  <a:cubicBezTo>
                    <a:pt x="1" y="125"/>
                    <a:pt x="1" y="176"/>
                    <a:pt x="26" y="201"/>
                  </a:cubicBezTo>
                  <a:lnTo>
                    <a:pt x="502" y="3860"/>
                  </a:lnTo>
                  <a:cubicBezTo>
                    <a:pt x="452" y="3534"/>
                    <a:pt x="402" y="3208"/>
                    <a:pt x="327" y="2907"/>
                  </a:cubicBezTo>
                  <a:lnTo>
                    <a:pt x="327" y="2907"/>
                  </a:lnTo>
                  <a:cubicBezTo>
                    <a:pt x="552" y="4286"/>
                    <a:pt x="778" y="5664"/>
                    <a:pt x="1003" y="7043"/>
                  </a:cubicBezTo>
                  <a:cubicBezTo>
                    <a:pt x="1204" y="8346"/>
                    <a:pt x="1329" y="9674"/>
                    <a:pt x="1755" y="10927"/>
                  </a:cubicBezTo>
                  <a:cubicBezTo>
                    <a:pt x="1880" y="11379"/>
                    <a:pt x="2081" y="12131"/>
                    <a:pt x="2582" y="12306"/>
                  </a:cubicBezTo>
                  <a:cubicBezTo>
                    <a:pt x="2926" y="12421"/>
                    <a:pt x="3204" y="12445"/>
                    <a:pt x="3496" y="12445"/>
                  </a:cubicBezTo>
                  <a:cubicBezTo>
                    <a:pt x="3716" y="12445"/>
                    <a:pt x="3943" y="12431"/>
                    <a:pt x="4211" y="12431"/>
                  </a:cubicBezTo>
                  <a:cubicBezTo>
                    <a:pt x="4462" y="12431"/>
                    <a:pt x="4738" y="12431"/>
                    <a:pt x="4988" y="12356"/>
                  </a:cubicBezTo>
                  <a:cubicBezTo>
                    <a:pt x="5715" y="12181"/>
                    <a:pt x="6166" y="11479"/>
                    <a:pt x="6492" y="10827"/>
                  </a:cubicBezTo>
                  <a:cubicBezTo>
                    <a:pt x="6818" y="10075"/>
                    <a:pt x="7169" y="9599"/>
                    <a:pt x="7845" y="9098"/>
                  </a:cubicBezTo>
                  <a:cubicBezTo>
                    <a:pt x="8296" y="8772"/>
                    <a:pt x="8748" y="8396"/>
                    <a:pt x="9174" y="8020"/>
                  </a:cubicBezTo>
                  <a:cubicBezTo>
                    <a:pt x="9349" y="7870"/>
                    <a:pt x="9725" y="7619"/>
                    <a:pt x="9800" y="7419"/>
                  </a:cubicBezTo>
                  <a:cubicBezTo>
                    <a:pt x="9901" y="7193"/>
                    <a:pt x="9750" y="7118"/>
                    <a:pt x="9600" y="6968"/>
                  </a:cubicBezTo>
                  <a:cubicBezTo>
                    <a:pt x="9073" y="6441"/>
                    <a:pt x="8497" y="5965"/>
                    <a:pt x="8021" y="5414"/>
                  </a:cubicBezTo>
                  <a:cubicBezTo>
                    <a:pt x="7545" y="5840"/>
                    <a:pt x="7068" y="6291"/>
                    <a:pt x="6567" y="6742"/>
                  </a:cubicBezTo>
                  <a:cubicBezTo>
                    <a:pt x="6241" y="7068"/>
                    <a:pt x="5890" y="7369"/>
                    <a:pt x="5540" y="7694"/>
                  </a:cubicBezTo>
                  <a:cubicBezTo>
                    <a:pt x="5389" y="7845"/>
                    <a:pt x="4487" y="8446"/>
                    <a:pt x="4487" y="8597"/>
                  </a:cubicBezTo>
                  <a:cubicBezTo>
                    <a:pt x="4412" y="7519"/>
                    <a:pt x="4312" y="6416"/>
                    <a:pt x="3936" y="5414"/>
                  </a:cubicBezTo>
                  <a:cubicBezTo>
                    <a:pt x="3885" y="5288"/>
                    <a:pt x="3835" y="5163"/>
                    <a:pt x="3835" y="5038"/>
                  </a:cubicBezTo>
                  <a:cubicBezTo>
                    <a:pt x="3810" y="4887"/>
                    <a:pt x="3860" y="4712"/>
                    <a:pt x="3885" y="4562"/>
                  </a:cubicBezTo>
                  <a:cubicBezTo>
                    <a:pt x="4061" y="3709"/>
                    <a:pt x="3936" y="2807"/>
                    <a:pt x="3560" y="2005"/>
                  </a:cubicBezTo>
                  <a:cubicBezTo>
                    <a:pt x="3184" y="1178"/>
                    <a:pt x="2682" y="702"/>
                    <a:pt x="1830" y="426"/>
                  </a:cubicBezTo>
                  <a:cubicBezTo>
                    <a:pt x="1304" y="251"/>
                    <a:pt x="778" y="100"/>
                    <a:pt x="226"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20" name="Google Shape;853;p31"/>
            <p:cNvSpPr/>
            <p:nvPr/>
          </p:nvSpPr>
          <p:spPr>
            <a:xfrm>
              <a:off x="7525217" y="3420965"/>
              <a:ext cx="537748" cy="725877"/>
            </a:xfrm>
            <a:custGeom>
              <a:avLst/>
              <a:gdLst/>
              <a:ahLst/>
              <a:cxnLst/>
              <a:rect l="l" t="t" r="r" b="b"/>
              <a:pathLst>
                <a:path w="10376" h="14006" extrusionOk="0">
                  <a:moveTo>
                    <a:pt x="3409" y="1"/>
                  </a:moveTo>
                  <a:cubicBezTo>
                    <a:pt x="3027" y="1"/>
                    <a:pt x="2649" y="60"/>
                    <a:pt x="2281" y="140"/>
                  </a:cubicBezTo>
                  <a:cubicBezTo>
                    <a:pt x="1955" y="215"/>
                    <a:pt x="1654" y="391"/>
                    <a:pt x="1354" y="466"/>
                  </a:cubicBezTo>
                  <a:cubicBezTo>
                    <a:pt x="903" y="566"/>
                    <a:pt x="251" y="441"/>
                    <a:pt x="76" y="992"/>
                  </a:cubicBezTo>
                  <a:cubicBezTo>
                    <a:pt x="0" y="1243"/>
                    <a:pt x="50" y="1494"/>
                    <a:pt x="101" y="1744"/>
                  </a:cubicBezTo>
                  <a:cubicBezTo>
                    <a:pt x="201" y="2170"/>
                    <a:pt x="326" y="2571"/>
                    <a:pt x="477" y="2947"/>
                  </a:cubicBezTo>
                  <a:cubicBezTo>
                    <a:pt x="702" y="3448"/>
                    <a:pt x="953" y="3950"/>
                    <a:pt x="1128" y="4451"/>
                  </a:cubicBezTo>
                  <a:cubicBezTo>
                    <a:pt x="1279" y="4852"/>
                    <a:pt x="1354" y="5253"/>
                    <a:pt x="1504" y="5629"/>
                  </a:cubicBezTo>
                  <a:cubicBezTo>
                    <a:pt x="1755" y="6256"/>
                    <a:pt x="2206" y="6782"/>
                    <a:pt x="2732" y="7158"/>
                  </a:cubicBezTo>
                  <a:cubicBezTo>
                    <a:pt x="3058" y="7408"/>
                    <a:pt x="3434" y="7584"/>
                    <a:pt x="3685" y="7935"/>
                  </a:cubicBezTo>
                  <a:cubicBezTo>
                    <a:pt x="3835" y="8160"/>
                    <a:pt x="3860" y="8411"/>
                    <a:pt x="3960" y="8687"/>
                  </a:cubicBezTo>
                  <a:cubicBezTo>
                    <a:pt x="4211" y="9363"/>
                    <a:pt x="4512" y="10115"/>
                    <a:pt x="5138" y="10491"/>
                  </a:cubicBezTo>
                  <a:cubicBezTo>
                    <a:pt x="5314" y="10591"/>
                    <a:pt x="5489" y="10667"/>
                    <a:pt x="5614" y="10817"/>
                  </a:cubicBezTo>
                  <a:cubicBezTo>
                    <a:pt x="5690" y="10942"/>
                    <a:pt x="5740" y="11068"/>
                    <a:pt x="5790" y="11193"/>
                  </a:cubicBezTo>
                  <a:cubicBezTo>
                    <a:pt x="5915" y="11569"/>
                    <a:pt x="6066" y="11945"/>
                    <a:pt x="6316" y="12246"/>
                  </a:cubicBezTo>
                  <a:cubicBezTo>
                    <a:pt x="6542" y="12546"/>
                    <a:pt x="6842" y="12747"/>
                    <a:pt x="7068" y="13022"/>
                  </a:cubicBezTo>
                  <a:cubicBezTo>
                    <a:pt x="7294" y="13323"/>
                    <a:pt x="7369" y="13674"/>
                    <a:pt x="7519" y="14000"/>
                  </a:cubicBezTo>
                  <a:cubicBezTo>
                    <a:pt x="7521" y="14004"/>
                    <a:pt x="7527" y="14006"/>
                    <a:pt x="7537" y="14006"/>
                  </a:cubicBezTo>
                  <a:cubicBezTo>
                    <a:pt x="7785" y="14006"/>
                    <a:pt x="10375" y="12871"/>
                    <a:pt x="10351" y="12847"/>
                  </a:cubicBezTo>
                  <a:cubicBezTo>
                    <a:pt x="9123" y="10240"/>
                    <a:pt x="8221" y="7534"/>
                    <a:pt x="7243" y="4827"/>
                  </a:cubicBezTo>
                  <a:cubicBezTo>
                    <a:pt x="6792" y="3549"/>
                    <a:pt x="6316" y="2220"/>
                    <a:pt x="5464" y="1118"/>
                  </a:cubicBezTo>
                  <a:cubicBezTo>
                    <a:pt x="5063" y="591"/>
                    <a:pt x="4712" y="215"/>
                    <a:pt x="4061" y="65"/>
                  </a:cubicBezTo>
                  <a:cubicBezTo>
                    <a:pt x="3843" y="20"/>
                    <a:pt x="3626" y="1"/>
                    <a:pt x="3409" y="1"/>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1" name="Google Shape;854;p31"/>
            <p:cNvSpPr/>
            <p:nvPr/>
          </p:nvSpPr>
          <p:spPr>
            <a:xfrm>
              <a:off x="6743913" y="2496917"/>
              <a:ext cx="545626" cy="778066"/>
            </a:xfrm>
            <a:custGeom>
              <a:avLst/>
              <a:gdLst/>
              <a:ahLst/>
              <a:cxnLst/>
              <a:rect l="l" t="t" r="r" b="b"/>
              <a:pathLst>
                <a:path w="10528" h="15013" extrusionOk="0">
                  <a:moveTo>
                    <a:pt x="6191" y="0"/>
                  </a:moveTo>
                  <a:lnTo>
                    <a:pt x="5088" y="125"/>
                  </a:lnTo>
                  <a:cubicBezTo>
                    <a:pt x="3911" y="251"/>
                    <a:pt x="2682" y="401"/>
                    <a:pt x="1755" y="1128"/>
                  </a:cubicBezTo>
                  <a:cubicBezTo>
                    <a:pt x="652" y="2030"/>
                    <a:pt x="1" y="3584"/>
                    <a:pt x="226" y="4988"/>
                  </a:cubicBezTo>
                  <a:cubicBezTo>
                    <a:pt x="352" y="5740"/>
                    <a:pt x="602" y="6491"/>
                    <a:pt x="677" y="7268"/>
                  </a:cubicBezTo>
                  <a:cubicBezTo>
                    <a:pt x="953" y="9850"/>
                    <a:pt x="1154" y="12431"/>
                    <a:pt x="1304" y="15013"/>
                  </a:cubicBezTo>
                  <a:cubicBezTo>
                    <a:pt x="2532" y="14938"/>
                    <a:pt x="3785" y="14938"/>
                    <a:pt x="5038" y="14862"/>
                  </a:cubicBezTo>
                  <a:cubicBezTo>
                    <a:pt x="6567" y="14787"/>
                    <a:pt x="8297" y="14712"/>
                    <a:pt x="9775" y="14161"/>
                  </a:cubicBezTo>
                  <a:cubicBezTo>
                    <a:pt x="9951" y="12030"/>
                    <a:pt x="10527" y="9925"/>
                    <a:pt x="10502" y="7795"/>
                  </a:cubicBezTo>
                  <a:cubicBezTo>
                    <a:pt x="10477" y="6742"/>
                    <a:pt x="10452" y="5689"/>
                    <a:pt x="10452" y="4662"/>
                  </a:cubicBezTo>
                  <a:lnTo>
                    <a:pt x="6191" y="0"/>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22" name="Google Shape;855;p31"/>
            <p:cNvSpPr/>
            <p:nvPr/>
          </p:nvSpPr>
          <p:spPr>
            <a:xfrm>
              <a:off x="7476518" y="3260254"/>
              <a:ext cx="344229" cy="889596"/>
            </a:xfrm>
            <a:custGeom>
              <a:avLst/>
              <a:gdLst/>
              <a:ahLst/>
              <a:cxnLst/>
              <a:rect l="l" t="t" r="r" b="b"/>
              <a:pathLst>
                <a:path w="6642" h="17165" extrusionOk="0">
                  <a:moveTo>
                    <a:pt x="2750" y="1"/>
                  </a:moveTo>
                  <a:cubicBezTo>
                    <a:pt x="2159" y="1"/>
                    <a:pt x="1595" y="205"/>
                    <a:pt x="1153" y="735"/>
                  </a:cubicBezTo>
                  <a:cubicBezTo>
                    <a:pt x="927" y="986"/>
                    <a:pt x="777" y="1286"/>
                    <a:pt x="702" y="1612"/>
                  </a:cubicBezTo>
                  <a:cubicBezTo>
                    <a:pt x="75" y="3843"/>
                    <a:pt x="1103" y="5773"/>
                    <a:pt x="827" y="7878"/>
                  </a:cubicBezTo>
                  <a:cubicBezTo>
                    <a:pt x="752" y="8404"/>
                    <a:pt x="677" y="8930"/>
                    <a:pt x="777" y="9457"/>
                  </a:cubicBezTo>
                  <a:cubicBezTo>
                    <a:pt x="802" y="9632"/>
                    <a:pt x="877" y="9808"/>
                    <a:pt x="877" y="9983"/>
                  </a:cubicBezTo>
                  <a:cubicBezTo>
                    <a:pt x="953" y="10409"/>
                    <a:pt x="802" y="10835"/>
                    <a:pt x="702" y="11261"/>
                  </a:cubicBezTo>
                  <a:cubicBezTo>
                    <a:pt x="577" y="11712"/>
                    <a:pt x="476" y="12164"/>
                    <a:pt x="501" y="12615"/>
                  </a:cubicBezTo>
                  <a:cubicBezTo>
                    <a:pt x="526" y="13091"/>
                    <a:pt x="652" y="13542"/>
                    <a:pt x="677" y="14018"/>
                  </a:cubicBezTo>
                  <a:cubicBezTo>
                    <a:pt x="677" y="14369"/>
                    <a:pt x="602" y="14720"/>
                    <a:pt x="526" y="15046"/>
                  </a:cubicBezTo>
                  <a:cubicBezTo>
                    <a:pt x="451" y="15497"/>
                    <a:pt x="0" y="16374"/>
                    <a:pt x="577" y="16575"/>
                  </a:cubicBezTo>
                  <a:cubicBezTo>
                    <a:pt x="927" y="16675"/>
                    <a:pt x="1328" y="16650"/>
                    <a:pt x="1704" y="16750"/>
                  </a:cubicBezTo>
                  <a:cubicBezTo>
                    <a:pt x="1830" y="16775"/>
                    <a:pt x="2707" y="17001"/>
                    <a:pt x="3158" y="17151"/>
                  </a:cubicBezTo>
                  <a:cubicBezTo>
                    <a:pt x="3181" y="17160"/>
                    <a:pt x="3203" y="17164"/>
                    <a:pt x="3225" y="17164"/>
                  </a:cubicBezTo>
                  <a:cubicBezTo>
                    <a:pt x="3325" y="17164"/>
                    <a:pt x="3413" y="17078"/>
                    <a:pt x="3434" y="16976"/>
                  </a:cubicBezTo>
                  <a:cubicBezTo>
                    <a:pt x="3509" y="16349"/>
                    <a:pt x="3810" y="15697"/>
                    <a:pt x="3985" y="15121"/>
                  </a:cubicBezTo>
                  <a:cubicBezTo>
                    <a:pt x="4186" y="14344"/>
                    <a:pt x="4386" y="13567"/>
                    <a:pt x="4587" y="12765"/>
                  </a:cubicBezTo>
                  <a:cubicBezTo>
                    <a:pt x="4662" y="12389"/>
                    <a:pt x="4762" y="12013"/>
                    <a:pt x="4887" y="11637"/>
                  </a:cubicBezTo>
                  <a:cubicBezTo>
                    <a:pt x="5038" y="11161"/>
                    <a:pt x="5263" y="10735"/>
                    <a:pt x="5489" y="10284"/>
                  </a:cubicBezTo>
                  <a:cubicBezTo>
                    <a:pt x="5514" y="10234"/>
                    <a:pt x="5539" y="10159"/>
                    <a:pt x="5564" y="10108"/>
                  </a:cubicBezTo>
                  <a:cubicBezTo>
                    <a:pt x="5614" y="9983"/>
                    <a:pt x="5664" y="9858"/>
                    <a:pt x="5689" y="9732"/>
                  </a:cubicBezTo>
                  <a:cubicBezTo>
                    <a:pt x="6090" y="8204"/>
                    <a:pt x="6642" y="6524"/>
                    <a:pt x="6466" y="4870"/>
                  </a:cubicBezTo>
                  <a:cubicBezTo>
                    <a:pt x="6316" y="3442"/>
                    <a:pt x="6341" y="1612"/>
                    <a:pt x="4938" y="735"/>
                  </a:cubicBezTo>
                  <a:cubicBezTo>
                    <a:pt x="4293" y="329"/>
                    <a:pt x="3499" y="1"/>
                    <a:pt x="2750"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3" name="Google Shape;856;p31"/>
            <p:cNvSpPr/>
            <p:nvPr/>
          </p:nvSpPr>
          <p:spPr>
            <a:xfrm>
              <a:off x="7151780" y="3067256"/>
              <a:ext cx="235135" cy="117127"/>
            </a:xfrm>
            <a:custGeom>
              <a:avLst/>
              <a:gdLst/>
              <a:ahLst/>
              <a:cxnLst/>
              <a:rect l="l" t="t" r="r" b="b"/>
              <a:pathLst>
                <a:path w="4537" h="2260" extrusionOk="0">
                  <a:moveTo>
                    <a:pt x="772" y="0"/>
                  </a:moveTo>
                  <a:cubicBezTo>
                    <a:pt x="605" y="0"/>
                    <a:pt x="447" y="42"/>
                    <a:pt x="326" y="148"/>
                  </a:cubicBezTo>
                  <a:cubicBezTo>
                    <a:pt x="226" y="248"/>
                    <a:pt x="176" y="374"/>
                    <a:pt x="126" y="499"/>
                  </a:cubicBezTo>
                  <a:cubicBezTo>
                    <a:pt x="51" y="649"/>
                    <a:pt x="0" y="800"/>
                    <a:pt x="51" y="950"/>
                  </a:cubicBezTo>
                  <a:cubicBezTo>
                    <a:pt x="101" y="1101"/>
                    <a:pt x="251" y="1201"/>
                    <a:pt x="401" y="1251"/>
                  </a:cubicBezTo>
                  <a:cubicBezTo>
                    <a:pt x="777" y="1426"/>
                    <a:pt x="1203" y="1301"/>
                    <a:pt x="1454" y="1552"/>
                  </a:cubicBezTo>
                  <a:cubicBezTo>
                    <a:pt x="1755" y="1852"/>
                    <a:pt x="1880" y="2128"/>
                    <a:pt x="2356" y="2228"/>
                  </a:cubicBezTo>
                  <a:cubicBezTo>
                    <a:pt x="2488" y="2250"/>
                    <a:pt x="2621" y="2259"/>
                    <a:pt x="2753" y="2259"/>
                  </a:cubicBezTo>
                  <a:cubicBezTo>
                    <a:pt x="3072" y="2259"/>
                    <a:pt x="3391" y="2206"/>
                    <a:pt x="3710" y="2153"/>
                  </a:cubicBezTo>
                  <a:cubicBezTo>
                    <a:pt x="4537" y="2003"/>
                    <a:pt x="4411" y="1401"/>
                    <a:pt x="3785" y="1075"/>
                  </a:cubicBezTo>
                  <a:cubicBezTo>
                    <a:pt x="3083" y="674"/>
                    <a:pt x="2482" y="349"/>
                    <a:pt x="1680" y="173"/>
                  </a:cubicBezTo>
                  <a:cubicBezTo>
                    <a:pt x="1479" y="123"/>
                    <a:pt x="1304" y="98"/>
                    <a:pt x="1103" y="48"/>
                  </a:cubicBezTo>
                  <a:cubicBezTo>
                    <a:pt x="994" y="18"/>
                    <a:pt x="881" y="0"/>
                    <a:pt x="772"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4" name="Google Shape;857;p31"/>
            <p:cNvSpPr/>
            <p:nvPr/>
          </p:nvSpPr>
          <p:spPr>
            <a:xfrm>
              <a:off x="6740027" y="2691729"/>
              <a:ext cx="478045" cy="473691"/>
            </a:xfrm>
            <a:custGeom>
              <a:avLst/>
              <a:gdLst/>
              <a:ahLst/>
              <a:cxnLst/>
              <a:rect l="l" t="t" r="r" b="b"/>
              <a:pathLst>
                <a:path w="9224" h="9140" extrusionOk="0">
                  <a:moveTo>
                    <a:pt x="301" y="1"/>
                  </a:moveTo>
                  <a:cubicBezTo>
                    <a:pt x="176" y="1179"/>
                    <a:pt x="151" y="2356"/>
                    <a:pt x="76" y="3509"/>
                  </a:cubicBezTo>
                  <a:cubicBezTo>
                    <a:pt x="1" y="4788"/>
                    <a:pt x="51" y="6091"/>
                    <a:pt x="427" y="7319"/>
                  </a:cubicBezTo>
                  <a:cubicBezTo>
                    <a:pt x="527" y="7695"/>
                    <a:pt x="677" y="8096"/>
                    <a:pt x="928" y="8397"/>
                  </a:cubicBezTo>
                  <a:cubicBezTo>
                    <a:pt x="1452" y="9003"/>
                    <a:pt x="2400" y="9140"/>
                    <a:pt x="3364" y="9140"/>
                  </a:cubicBezTo>
                  <a:cubicBezTo>
                    <a:pt x="4153" y="9140"/>
                    <a:pt x="4953" y="9048"/>
                    <a:pt x="5539" y="9048"/>
                  </a:cubicBezTo>
                  <a:lnTo>
                    <a:pt x="8722" y="9048"/>
                  </a:lnTo>
                  <a:cubicBezTo>
                    <a:pt x="8747" y="8998"/>
                    <a:pt x="8747" y="8948"/>
                    <a:pt x="8773" y="8898"/>
                  </a:cubicBezTo>
                  <a:cubicBezTo>
                    <a:pt x="8873" y="8472"/>
                    <a:pt x="9148" y="7419"/>
                    <a:pt x="9224" y="6993"/>
                  </a:cubicBezTo>
                  <a:lnTo>
                    <a:pt x="7194" y="6818"/>
                  </a:lnTo>
                  <a:cubicBezTo>
                    <a:pt x="6617" y="6768"/>
                    <a:pt x="6016" y="6717"/>
                    <a:pt x="5439" y="6667"/>
                  </a:cubicBezTo>
                  <a:cubicBezTo>
                    <a:pt x="4963" y="6642"/>
                    <a:pt x="4261" y="6742"/>
                    <a:pt x="4186" y="6116"/>
                  </a:cubicBezTo>
                  <a:cubicBezTo>
                    <a:pt x="4136" y="5915"/>
                    <a:pt x="4186" y="5665"/>
                    <a:pt x="4086" y="5464"/>
                  </a:cubicBezTo>
                  <a:cubicBezTo>
                    <a:pt x="3960" y="5164"/>
                    <a:pt x="3610" y="5013"/>
                    <a:pt x="3509" y="4687"/>
                  </a:cubicBezTo>
                  <a:cubicBezTo>
                    <a:pt x="3459" y="4462"/>
                    <a:pt x="3559" y="4161"/>
                    <a:pt x="3585" y="3910"/>
                  </a:cubicBezTo>
                  <a:cubicBezTo>
                    <a:pt x="3610" y="3560"/>
                    <a:pt x="3760" y="3234"/>
                    <a:pt x="3910" y="2908"/>
                  </a:cubicBezTo>
                  <a:cubicBezTo>
                    <a:pt x="4161" y="2331"/>
                    <a:pt x="4336" y="1730"/>
                    <a:pt x="4437" y="1128"/>
                  </a:cubicBezTo>
                  <a:lnTo>
                    <a:pt x="4336" y="1128"/>
                  </a:lnTo>
                  <a:lnTo>
                    <a:pt x="30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5" name="Google Shape;858;p31"/>
            <p:cNvSpPr/>
            <p:nvPr/>
          </p:nvSpPr>
          <p:spPr>
            <a:xfrm>
              <a:off x="7316740" y="3132038"/>
              <a:ext cx="641712" cy="23477"/>
            </a:xfrm>
            <a:custGeom>
              <a:avLst/>
              <a:gdLst/>
              <a:ahLst/>
              <a:cxnLst/>
              <a:rect l="l" t="t" r="r" b="b"/>
              <a:pathLst>
                <a:path w="12382" h="453" extrusionOk="0">
                  <a:moveTo>
                    <a:pt x="426" y="1"/>
                  </a:moveTo>
                  <a:cubicBezTo>
                    <a:pt x="176" y="1"/>
                    <a:pt x="0" y="201"/>
                    <a:pt x="0" y="452"/>
                  </a:cubicBezTo>
                  <a:lnTo>
                    <a:pt x="12381" y="452"/>
                  </a:lnTo>
                  <a:lnTo>
                    <a:pt x="1238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6" name="Google Shape;859;p31"/>
            <p:cNvSpPr/>
            <p:nvPr/>
          </p:nvSpPr>
          <p:spPr>
            <a:xfrm>
              <a:off x="7427129" y="2773561"/>
              <a:ext cx="757336" cy="358534"/>
            </a:xfrm>
            <a:custGeom>
              <a:avLst/>
              <a:gdLst/>
              <a:ahLst/>
              <a:cxnLst/>
              <a:rect l="l" t="t" r="r" b="b"/>
              <a:pathLst>
                <a:path w="14613" h="6918" extrusionOk="0">
                  <a:moveTo>
                    <a:pt x="2758" y="1"/>
                  </a:moveTo>
                  <a:cubicBezTo>
                    <a:pt x="2507" y="1"/>
                    <a:pt x="2281" y="151"/>
                    <a:pt x="2206" y="376"/>
                  </a:cubicBezTo>
                  <a:lnTo>
                    <a:pt x="1" y="6918"/>
                  </a:lnTo>
                  <a:lnTo>
                    <a:pt x="12382" y="6918"/>
                  </a:lnTo>
                  <a:lnTo>
                    <a:pt x="14487" y="702"/>
                  </a:lnTo>
                  <a:cubicBezTo>
                    <a:pt x="14612" y="351"/>
                    <a:pt x="14312" y="1"/>
                    <a:pt x="139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 name="Google Shape;860;p31"/>
            <p:cNvSpPr/>
            <p:nvPr/>
          </p:nvSpPr>
          <p:spPr>
            <a:xfrm>
              <a:off x="7424537" y="3103482"/>
              <a:ext cx="644303" cy="52033"/>
            </a:xfrm>
            <a:custGeom>
              <a:avLst/>
              <a:gdLst/>
              <a:ahLst/>
              <a:cxnLst/>
              <a:rect l="l" t="t" r="r" b="b"/>
              <a:pathLst>
                <a:path w="12432" h="1004" extrusionOk="0">
                  <a:moveTo>
                    <a:pt x="12432" y="0"/>
                  </a:moveTo>
                  <a:lnTo>
                    <a:pt x="1" y="552"/>
                  </a:lnTo>
                  <a:lnTo>
                    <a:pt x="1" y="1003"/>
                  </a:lnTo>
                  <a:lnTo>
                    <a:pt x="12231" y="1003"/>
                  </a:lnTo>
                  <a:cubicBezTo>
                    <a:pt x="12332" y="1003"/>
                    <a:pt x="12432" y="903"/>
                    <a:pt x="12432" y="777"/>
                  </a:cubicBezTo>
                  <a:lnTo>
                    <a:pt x="1243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 name="Google Shape;861;p31"/>
            <p:cNvSpPr/>
            <p:nvPr/>
          </p:nvSpPr>
          <p:spPr>
            <a:xfrm>
              <a:off x="7786953" y="2925513"/>
              <a:ext cx="48976" cy="35190"/>
            </a:xfrm>
            <a:custGeom>
              <a:avLst/>
              <a:gdLst/>
              <a:ahLst/>
              <a:cxnLst/>
              <a:rect l="l" t="t" r="r" b="b"/>
              <a:pathLst>
                <a:path w="945" h="679" extrusionOk="0">
                  <a:moveTo>
                    <a:pt x="501" y="1"/>
                  </a:moveTo>
                  <a:cubicBezTo>
                    <a:pt x="376" y="26"/>
                    <a:pt x="226" y="76"/>
                    <a:pt x="151" y="201"/>
                  </a:cubicBezTo>
                  <a:cubicBezTo>
                    <a:pt x="0" y="477"/>
                    <a:pt x="226" y="678"/>
                    <a:pt x="476" y="678"/>
                  </a:cubicBezTo>
                  <a:cubicBezTo>
                    <a:pt x="486" y="678"/>
                    <a:pt x="495" y="678"/>
                    <a:pt x="505" y="678"/>
                  </a:cubicBezTo>
                  <a:cubicBezTo>
                    <a:pt x="928" y="678"/>
                    <a:pt x="944" y="124"/>
                    <a:pt x="552" y="26"/>
                  </a:cubicBezTo>
                  <a:cubicBezTo>
                    <a:pt x="552" y="26"/>
                    <a:pt x="526" y="1"/>
                    <a:pt x="52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9" name="Google Shape;862;p31"/>
            <p:cNvSpPr/>
            <p:nvPr/>
          </p:nvSpPr>
          <p:spPr>
            <a:xfrm>
              <a:off x="7389452" y="2938521"/>
              <a:ext cx="22130" cy="35138"/>
            </a:xfrm>
            <a:custGeom>
              <a:avLst/>
              <a:gdLst/>
              <a:ahLst/>
              <a:cxnLst/>
              <a:rect l="l" t="t" r="r" b="b"/>
              <a:pathLst>
                <a:path w="427" h="678" extrusionOk="0">
                  <a:moveTo>
                    <a:pt x="427" y="1"/>
                  </a:moveTo>
                  <a:lnTo>
                    <a:pt x="84" y="545"/>
                  </a:lnTo>
                  <a:lnTo>
                    <a:pt x="84" y="545"/>
                  </a:lnTo>
                  <a:cubicBezTo>
                    <a:pt x="98" y="530"/>
                    <a:pt x="112" y="516"/>
                    <a:pt x="126" y="502"/>
                  </a:cubicBezTo>
                  <a:cubicBezTo>
                    <a:pt x="176" y="402"/>
                    <a:pt x="227" y="326"/>
                    <a:pt x="277" y="251"/>
                  </a:cubicBezTo>
                  <a:cubicBezTo>
                    <a:pt x="327" y="176"/>
                    <a:pt x="402" y="101"/>
                    <a:pt x="427" y="1"/>
                  </a:cubicBezTo>
                  <a:close/>
                  <a:moveTo>
                    <a:pt x="84" y="545"/>
                  </a:moveTo>
                  <a:cubicBezTo>
                    <a:pt x="50" y="582"/>
                    <a:pt x="19" y="623"/>
                    <a:pt x="1" y="677"/>
                  </a:cubicBezTo>
                  <a:lnTo>
                    <a:pt x="84" y="545"/>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30" name="Google Shape;863;p31"/>
            <p:cNvSpPr/>
            <p:nvPr/>
          </p:nvSpPr>
          <p:spPr>
            <a:xfrm>
              <a:off x="7507665" y="3536017"/>
              <a:ext cx="24721" cy="215649"/>
            </a:xfrm>
            <a:custGeom>
              <a:avLst/>
              <a:gdLst/>
              <a:ahLst/>
              <a:cxnLst/>
              <a:rect l="l" t="t" r="r" b="b"/>
              <a:pathLst>
                <a:path w="477" h="4161" fill="none" extrusionOk="0">
                  <a:moveTo>
                    <a:pt x="51" y="4161"/>
                  </a:moveTo>
                  <a:cubicBezTo>
                    <a:pt x="1" y="3559"/>
                    <a:pt x="51" y="2983"/>
                    <a:pt x="226" y="2406"/>
                  </a:cubicBezTo>
                  <a:cubicBezTo>
                    <a:pt x="352" y="2005"/>
                    <a:pt x="477" y="1629"/>
                    <a:pt x="377" y="1203"/>
                  </a:cubicBezTo>
                  <a:cubicBezTo>
                    <a:pt x="276" y="777"/>
                    <a:pt x="226" y="426"/>
                    <a:pt x="377" y="0"/>
                  </a:cubicBezTo>
                </a:path>
              </a:pathLst>
            </a:custGeom>
            <a:solidFill>
              <a:schemeClr val="accent1"/>
            </a:solidFill>
            <a:ln w="10650" cap="flat" cmpd="sng">
              <a:solidFill>
                <a:schemeClr val="accent1"/>
              </a:solidFill>
              <a:prstDash val="solid"/>
              <a:miter lim="25062"/>
              <a:headEnd type="none" w="sm" len="sm"/>
              <a:tailEnd type="none" w="sm" len="sm"/>
            </a:ln>
          </p:spPr>
          <p:txBody>
            <a:bodyPr spcFirstLastPara="1" wrap="square" lIns="68569" tIns="68569" rIns="68569" bIns="68569" anchor="ctr" anchorCtr="0">
              <a:noAutofit/>
            </a:bodyPr>
            <a:lstStyle/>
            <a:p>
              <a:endParaRPr sz="1050"/>
            </a:p>
          </p:txBody>
        </p:sp>
        <p:sp>
          <p:nvSpPr>
            <p:cNvPr id="31" name="Google Shape;864;p31"/>
            <p:cNvSpPr/>
            <p:nvPr/>
          </p:nvSpPr>
          <p:spPr>
            <a:xfrm>
              <a:off x="6334732" y="3151551"/>
              <a:ext cx="2802160" cy="52036"/>
            </a:xfrm>
            <a:custGeom>
              <a:avLst/>
              <a:gdLst/>
              <a:ahLst/>
              <a:cxnLst/>
              <a:rect l="l" t="t" r="r" b="b"/>
              <a:pathLst>
                <a:path w="86719" h="979" extrusionOk="0">
                  <a:moveTo>
                    <a:pt x="1" y="1"/>
                  </a:moveTo>
                  <a:lnTo>
                    <a:pt x="1" y="978"/>
                  </a:lnTo>
                  <a:lnTo>
                    <a:pt x="86718" y="978"/>
                  </a:lnTo>
                  <a:lnTo>
                    <a:pt x="8671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32" name="Google Shape;865;p31"/>
            <p:cNvSpPr/>
            <p:nvPr/>
          </p:nvSpPr>
          <p:spPr>
            <a:xfrm>
              <a:off x="6393211" y="3163237"/>
              <a:ext cx="314378" cy="1170339"/>
            </a:xfrm>
            <a:custGeom>
              <a:avLst/>
              <a:gdLst/>
              <a:ahLst/>
              <a:cxnLst/>
              <a:rect l="l" t="t" r="r" b="b"/>
              <a:pathLst>
                <a:path w="6066" h="22582" extrusionOk="0">
                  <a:moveTo>
                    <a:pt x="5414" y="0"/>
                  </a:moveTo>
                  <a:lnTo>
                    <a:pt x="1" y="22582"/>
                  </a:lnTo>
                  <a:lnTo>
                    <a:pt x="677" y="22582"/>
                  </a:lnTo>
                  <a:lnTo>
                    <a:pt x="606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33" name="Google Shape;866;p31"/>
            <p:cNvSpPr/>
            <p:nvPr/>
          </p:nvSpPr>
          <p:spPr>
            <a:xfrm>
              <a:off x="6703645" y="3163237"/>
              <a:ext cx="313082" cy="1170339"/>
            </a:xfrm>
            <a:custGeom>
              <a:avLst/>
              <a:gdLst/>
              <a:ahLst/>
              <a:cxnLst/>
              <a:rect l="l" t="t" r="r" b="b"/>
              <a:pathLst>
                <a:path w="6041" h="22582" extrusionOk="0">
                  <a:moveTo>
                    <a:pt x="5389" y="0"/>
                  </a:moveTo>
                  <a:lnTo>
                    <a:pt x="1" y="22582"/>
                  </a:lnTo>
                  <a:lnTo>
                    <a:pt x="652" y="22582"/>
                  </a:lnTo>
                  <a:lnTo>
                    <a:pt x="604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34" name="Google Shape;867;p31"/>
            <p:cNvSpPr/>
            <p:nvPr/>
          </p:nvSpPr>
          <p:spPr>
            <a:xfrm>
              <a:off x="7114650" y="2511959"/>
              <a:ext cx="169554" cy="202985"/>
            </a:xfrm>
            <a:custGeom>
              <a:avLst/>
              <a:gdLst/>
              <a:ahLst/>
              <a:cxnLst/>
              <a:rect l="l" t="t" r="r" b="b"/>
              <a:pathLst>
                <a:path w="4022" h="4815" extrusionOk="0">
                  <a:moveTo>
                    <a:pt x="1587" y="0"/>
                  </a:moveTo>
                  <a:lnTo>
                    <a:pt x="1058" y="1481"/>
                  </a:lnTo>
                  <a:lnTo>
                    <a:pt x="0" y="2169"/>
                  </a:lnTo>
                  <a:lnTo>
                    <a:pt x="106" y="2963"/>
                  </a:lnTo>
                  <a:lnTo>
                    <a:pt x="4022" y="4815"/>
                  </a:lnTo>
                  <a:lnTo>
                    <a:pt x="3440" y="952"/>
                  </a:lnTo>
                  <a:close/>
                </a:path>
              </a:pathLst>
            </a:custGeom>
            <a:solidFill>
              <a:schemeClr val="dk2"/>
            </a:solidFill>
            <a:ln w="9525" cap="flat" cmpd="sng">
              <a:solidFill>
                <a:schemeClr val="dk2"/>
              </a:solidFill>
              <a:prstDash val="solid"/>
              <a:round/>
              <a:headEnd type="none" w="med" len="med"/>
              <a:tailEnd type="none" w="med" len="med"/>
            </a:ln>
          </p:spPr>
        </p:sp>
        <p:grpSp>
          <p:nvGrpSpPr>
            <p:cNvPr id="35" name="Google Shape;868;p31"/>
            <p:cNvGrpSpPr/>
            <p:nvPr/>
          </p:nvGrpSpPr>
          <p:grpSpPr>
            <a:xfrm>
              <a:off x="6988000" y="2125378"/>
              <a:ext cx="244243" cy="467604"/>
              <a:chOff x="5990537" y="2792332"/>
              <a:chExt cx="144842" cy="277301"/>
            </a:xfrm>
          </p:grpSpPr>
          <p:sp>
            <p:nvSpPr>
              <p:cNvPr id="36" name="Google Shape;869;p31"/>
              <p:cNvSpPr/>
              <p:nvPr/>
            </p:nvSpPr>
            <p:spPr>
              <a:xfrm>
                <a:off x="6003630" y="2839324"/>
                <a:ext cx="126341" cy="230309"/>
              </a:xfrm>
              <a:custGeom>
                <a:avLst/>
                <a:gdLst/>
                <a:ahLst/>
                <a:cxnLst/>
                <a:rect l="l" t="t" r="r" b="b"/>
                <a:pathLst>
                  <a:path w="4111" h="7494" extrusionOk="0">
                    <a:moveTo>
                      <a:pt x="3509" y="0"/>
                    </a:moveTo>
                    <a:lnTo>
                      <a:pt x="1780" y="401"/>
                    </a:lnTo>
                    <a:cubicBezTo>
                      <a:pt x="677" y="652"/>
                      <a:pt x="1" y="1754"/>
                      <a:pt x="251" y="2832"/>
                    </a:cubicBezTo>
                    <a:lnTo>
                      <a:pt x="427" y="3484"/>
                    </a:lnTo>
                    <a:cubicBezTo>
                      <a:pt x="477" y="3759"/>
                      <a:pt x="602" y="3985"/>
                      <a:pt x="752" y="4186"/>
                    </a:cubicBezTo>
                    <a:lnTo>
                      <a:pt x="402" y="5815"/>
                    </a:lnTo>
                    <a:cubicBezTo>
                      <a:pt x="226" y="6566"/>
                      <a:pt x="727" y="7343"/>
                      <a:pt x="1504" y="7469"/>
                    </a:cubicBezTo>
                    <a:cubicBezTo>
                      <a:pt x="1588" y="7485"/>
                      <a:pt x="1672" y="7494"/>
                      <a:pt x="1754" y="7494"/>
                    </a:cubicBezTo>
                    <a:cubicBezTo>
                      <a:pt x="2411" y="7494"/>
                      <a:pt x="2997" y="6981"/>
                      <a:pt x="3108" y="6291"/>
                    </a:cubicBezTo>
                    <a:lnTo>
                      <a:pt x="3359" y="4461"/>
                    </a:lnTo>
                    <a:cubicBezTo>
                      <a:pt x="3860" y="4035"/>
                      <a:pt x="4111" y="3358"/>
                      <a:pt x="3935" y="2682"/>
                    </a:cubicBezTo>
                    <a:lnTo>
                      <a:pt x="3509"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37" name="Google Shape;870;p31"/>
              <p:cNvSpPr/>
              <p:nvPr/>
            </p:nvSpPr>
            <p:spPr>
              <a:xfrm>
                <a:off x="5990537" y="2792332"/>
                <a:ext cx="144842" cy="168476"/>
              </a:xfrm>
              <a:custGeom>
                <a:avLst/>
                <a:gdLst/>
                <a:ahLst/>
                <a:cxnLst/>
                <a:rect l="l" t="t" r="r" b="b"/>
                <a:pathLst>
                  <a:path w="4713" h="5482" extrusionOk="0">
                    <a:moveTo>
                      <a:pt x="3608" y="1"/>
                    </a:moveTo>
                    <a:cubicBezTo>
                      <a:pt x="3312" y="1"/>
                      <a:pt x="3017" y="100"/>
                      <a:pt x="2783" y="276"/>
                    </a:cubicBezTo>
                    <a:cubicBezTo>
                      <a:pt x="2582" y="426"/>
                      <a:pt x="2407" y="627"/>
                      <a:pt x="2181" y="752"/>
                    </a:cubicBezTo>
                    <a:cubicBezTo>
                      <a:pt x="1780" y="978"/>
                      <a:pt x="1304" y="877"/>
                      <a:pt x="903" y="1128"/>
                    </a:cubicBezTo>
                    <a:cubicBezTo>
                      <a:pt x="652" y="1303"/>
                      <a:pt x="427" y="1604"/>
                      <a:pt x="376" y="1905"/>
                    </a:cubicBezTo>
                    <a:cubicBezTo>
                      <a:pt x="351" y="2156"/>
                      <a:pt x="376" y="2406"/>
                      <a:pt x="326" y="2632"/>
                    </a:cubicBezTo>
                    <a:cubicBezTo>
                      <a:pt x="276" y="2933"/>
                      <a:pt x="51" y="3183"/>
                      <a:pt x="26" y="3509"/>
                    </a:cubicBezTo>
                    <a:cubicBezTo>
                      <a:pt x="1" y="3710"/>
                      <a:pt x="101" y="3910"/>
                      <a:pt x="176" y="4111"/>
                    </a:cubicBezTo>
                    <a:cubicBezTo>
                      <a:pt x="276" y="4411"/>
                      <a:pt x="402" y="4687"/>
                      <a:pt x="502" y="4963"/>
                    </a:cubicBezTo>
                    <a:cubicBezTo>
                      <a:pt x="552" y="5113"/>
                      <a:pt x="602" y="5464"/>
                      <a:pt x="828" y="5464"/>
                    </a:cubicBezTo>
                    <a:cubicBezTo>
                      <a:pt x="855" y="5476"/>
                      <a:pt x="882" y="5481"/>
                      <a:pt x="907" y="5481"/>
                    </a:cubicBezTo>
                    <a:cubicBezTo>
                      <a:pt x="1212" y="5481"/>
                      <a:pt x="1402" y="4718"/>
                      <a:pt x="1379" y="4486"/>
                    </a:cubicBezTo>
                    <a:cubicBezTo>
                      <a:pt x="1304" y="3760"/>
                      <a:pt x="1204" y="2832"/>
                      <a:pt x="2056" y="2557"/>
                    </a:cubicBezTo>
                    <a:cubicBezTo>
                      <a:pt x="2356" y="2456"/>
                      <a:pt x="2707" y="2456"/>
                      <a:pt x="3033" y="2406"/>
                    </a:cubicBezTo>
                    <a:cubicBezTo>
                      <a:pt x="3384" y="2331"/>
                      <a:pt x="3735" y="2206"/>
                      <a:pt x="4011" y="1980"/>
                    </a:cubicBezTo>
                    <a:cubicBezTo>
                      <a:pt x="4211" y="1830"/>
                      <a:pt x="4361" y="1654"/>
                      <a:pt x="4487" y="1454"/>
                    </a:cubicBezTo>
                    <a:cubicBezTo>
                      <a:pt x="4637" y="1178"/>
                      <a:pt x="4712" y="877"/>
                      <a:pt x="4612" y="577"/>
                    </a:cubicBezTo>
                    <a:cubicBezTo>
                      <a:pt x="4487" y="276"/>
                      <a:pt x="4186" y="75"/>
                      <a:pt x="3860" y="25"/>
                    </a:cubicBezTo>
                    <a:cubicBezTo>
                      <a:pt x="3777" y="9"/>
                      <a:pt x="3693" y="1"/>
                      <a:pt x="36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38" name="Google Shape;871;p31"/>
              <p:cNvSpPr/>
              <p:nvPr/>
            </p:nvSpPr>
            <p:spPr>
              <a:xfrm>
                <a:off x="6064482" y="2971017"/>
                <a:ext cx="45484" cy="44716"/>
              </a:xfrm>
              <a:custGeom>
                <a:avLst/>
                <a:gdLst/>
                <a:ahLst/>
                <a:cxnLst/>
                <a:rect l="l" t="t" r="r" b="b"/>
                <a:pathLst>
                  <a:path w="1480" h="1455" extrusionOk="0">
                    <a:moveTo>
                      <a:pt x="1479" y="1"/>
                    </a:moveTo>
                    <a:cubicBezTo>
                      <a:pt x="1125" y="89"/>
                      <a:pt x="808" y="178"/>
                      <a:pt x="458" y="178"/>
                    </a:cubicBezTo>
                    <a:cubicBezTo>
                      <a:pt x="313" y="178"/>
                      <a:pt x="162" y="163"/>
                      <a:pt x="1" y="126"/>
                    </a:cubicBezTo>
                    <a:lnTo>
                      <a:pt x="1" y="126"/>
                    </a:lnTo>
                    <a:cubicBezTo>
                      <a:pt x="402" y="602"/>
                      <a:pt x="903" y="953"/>
                      <a:pt x="1229" y="1454"/>
                    </a:cubicBezTo>
                    <a:lnTo>
                      <a:pt x="1354" y="502"/>
                    </a:lnTo>
                    <a:cubicBezTo>
                      <a:pt x="1379" y="327"/>
                      <a:pt x="1429" y="176"/>
                      <a:pt x="14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39" name="Google Shape;872;p31"/>
              <p:cNvSpPr/>
              <p:nvPr/>
            </p:nvSpPr>
            <p:spPr>
              <a:xfrm>
                <a:off x="6082983" y="2929434"/>
                <a:ext cx="28520" cy="18993"/>
              </a:xfrm>
              <a:custGeom>
                <a:avLst/>
                <a:gdLst/>
                <a:ahLst/>
                <a:cxnLst/>
                <a:rect l="l" t="t" r="r" b="b"/>
                <a:pathLst>
                  <a:path w="928" h="618" extrusionOk="0">
                    <a:moveTo>
                      <a:pt x="902" y="0"/>
                    </a:moveTo>
                    <a:cubicBezTo>
                      <a:pt x="902" y="0"/>
                      <a:pt x="877" y="25"/>
                      <a:pt x="902" y="25"/>
                    </a:cubicBezTo>
                    <a:lnTo>
                      <a:pt x="0" y="276"/>
                    </a:lnTo>
                    <a:cubicBezTo>
                      <a:pt x="25" y="426"/>
                      <a:pt x="150" y="577"/>
                      <a:pt x="301" y="602"/>
                    </a:cubicBezTo>
                    <a:cubicBezTo>
                      <a:pt x="338" y="613"/>
                      <a:pt x="376" y="618"/>
                      <a:pt x="413" y="618"/>
                    </a:cubicBezTo>
                    <a:cubicBezTo>
                      <a:pt x="548" y="618"/>
                      <a:pt x="673" y="550"/>
                      <a:pt x="752" y="452"/>
                    </a:cubicBezTo>
                    <a:cubicBezTo>
                      <a:pt x="852" y="351"/>
                      <a:pt x="927" y="176"/>
                      <a:pt x="9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grpSp>
      <p:sp>
        <p:nvSpPr>
          <p:cNvPr id="2" name="ZoneTexte 1"/>
          <p:cNvSpPr txBox="1"/>
          <p:nvPr/>
        </p:nvSpPr>
        <p:spPr>
          <a:xfrm>
            <a:off x="1275184" y="2023926"/>
            <a:ext cx="3284376" cy="1200329"/>
          </a:xfrm>
          <a:prstGeom prst="rect">
            <a:avLst/>
          </a:prstGeom>
          <a:noFill/>
        </p:spPr>
        <p:txBody>
          <a:bodyPr wrap="square" rtlCol="0">
            <a:spAutoFit/>
          </a:bodyPr>
          <a:lstStyle/>
          <a:p>
            <a:pPr marL="342900" indent="-342900">
              <a:buFont typeface="Arial" pitchFamily="34" charset="0"/>
              <a:buChar char="•"/>
            </a:pPr>
            <a:r>
              <a:rPr lang="" sz="2400" dirty="0">
                <a:solidFill>
                  <a:schemeClr val="tx1"/>
                </a:solidFill>
                <a:latin typeface="+mn-lt"/>
                <a:cs typeface="Times New Roman" panose="02020603050405020304" pitchFamily="18" charset="0"/>
              </a:rPr>
              <a:t>Etude de </a:t>
            </a:r>
            <a:r>
              <a:rPr lang="" sz="2400" dirty="0" smtClean="0">
                <a:solidFill>
                  <a:schemeClr val="tx1"/>
                </a:solidFill>
                <a:latin typeface="+mn-lt"/>
                <a:cs typeface="Times New Roman" panose="02020603050405020304" pitchFamily="18" charset="0"/>
              </a:rPr>
              <a:t>l’existant</a:t>
            </a:r>
            <a:endParaRPr lang="" sz="2400" dirty="0" smtClean="0">
              <a:solidFill>
                <a:schemeClr val="tx1"/>
              </a:solidFill>
              <a:latin typeface="+mn-lt"/>
            </a:endParaRPr>
          </a:p>
          <a:p>
            <a:pPr marL="342900" indent="-342900">
              <a:buFont typeface="Arial" pitchFamily="34" charset="0"/>
              <a:buChar char="•"/>
            </a:pPr>
            <a:r>
              <a:rPr lang="" sz="2400" dirty="0" smtClean="0">
                <a:solidFill>
                  <a:schemeClr val="tx1"/>
                </a:solidFill>
                <a:latin typeface="+mn-lt"/>
                <a:cs typeface="Times New Roman" panose="02020603050405020304" pitchFamily="18" charset="0"/>
              </a:rPr>
              <a:t>Problématiques</a:t>
            </a:r>
          </a:p>
          <a:p>
            <a:pPr marL="342900" indent="-342900">
              <a:buFont typeface="Arial" pitchFamily="34" charset="0"/>
              <a:buChar char="•"/>
            </a:pPr>
            <a:r>
              <a:rPr lang="fr-FR" sz="2400" dirty="0" smtClean="0">
                <a:solidFill>
                  <a:schemeClr val="tx1"/>
                </a:solidFill>
                <a:latin typeface="+mn-lt"/>
                <a:cs typeface="Times New Roman" panose="02020603050405020304" pitchFamily="18" charset="0"/>
              </a:rPr>
              <a:t>Solution</a:t>
            </a:r>
            <a:endParaRPr lang="fr-FR" sz="2400" dirty="0">
              <a:solidFill>
                <a:schemeClr val="tx1"/>
              </a:solidFill>
              <a:latin typeface="+mn-lt"/>
            </a:endParaRPr>
          </a:p>
        </p:txBody>
      </p:sp>
    </p:spTree>
    <p:extLst>
      <p:ext uri="{BB962C8B-B14F-4D97-AF65-F5344CB8AC3E}">
        <p14:creationId xmlns:p14="http://schemas.microsoft.com/office/powerpoint/2010/main" val="370040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4"/>
                                        </p:tgtEl>
                                        <p:attrNameLst>
                                          <p:attrName>style.visibility</p:attrName>
                                        </p:attrNameLst>
                                      </p:cBhvr>
                                      <p:to>
                                        <p:strVal val="visible"/>
                                      </p:to>
                                    </p:set>
                                    <p:animEffect transition="in" filter="fade">
                                      <p:cBhvr>
                                        <p:cTn id="7" dur="500"/>
                                        <p:tgtEl>
                                          <p:spTgt spid="4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40</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811268" y="132508"/>
            <a:ext cx="1622150" cy="486693"/>
            <a:chOff x="4811235" y="0"/>
            <a:chExt cx="1503270" cy="405181"/>
          </a:xfrm>
        </p:grpSpPr>
        <p:sp>
          <p:nvSpPr>
            <p:cNvPr id="14" name="Chevron 13"/>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3627619" y="794479"/>
            <a:ext cx="2915587" cy="307777"/>
          </a:xfrm>
          <a:prstGeom prst="rect">
            <a:avLst/>
          </a:prstGeom>
          <a:noFill/>
        </p:spPr>
        <p:txBody>
          <a:bodyPr wrap="square" rtlCol="0">
            <a:spAutoFit/>
          </a:bodyPr>
          <a:lstStyle/>
          <a:p>
            <a:r>
              <a:rPr lang="fr-FR" dirty="0" smtClean="0"/>
              <a:t>Réalisation</a:t>
            </a:r>
            <a:endParaRPr lang="fr-FR" dirty="0"/>
          </a:p>
        </p:txBody>
      </p:sp>
    </p:spTree>
    <p:extLst>
      <p:ext uri="{BB962C8B-B14F-4D97-AF65-F5344CB8AC3E}">
        <p14:creationId xmlns:p14="http://schemas.microsoft.com/office/powerpoint/2010/main" val="27926536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1092447" y="714291"/>
            <a:ext cx="7887623" cy="909593"/>
          </a:xfrm>
          <a:prstGeom prst="rect">
            <a:avLst/>
          </a:prstGeom>
        </p:spPr>
        <p:txBody>
          <a:bodyPr spcFirstLastPara="1" wrap="square" lIns="91425" tIns="91425" rIns="91425" bIns="91425" anchor="t" anchorCtr="0">
            <a:noAutofit/>
          </a:bodyPr>
          <a:lstStyle/>
          <a:p>
            <a:r>
              <a:rPr lang="fr-FR" sz="4800" dirty="0" smtClean="0"/>
              <a:t>Sprint 3</a:t>
            </a:r>
            <a:r>
              <a:rPr lang="fr-FR" sz="4800" dirty="0"/>
              <a:t/>
            </a:r>
            <a:br>
              <a:rPr lang="fr-FR" sz="4800" dirty="0"/>
            </a:br>
            <a:endParaRPr lang="fr-FR" sz="4800" dirty="0">
              <a:latin typeface="Golos Text Medium" panose="020B0604020202020204" charset="0"/>
              <a:cs typeface="Golos Text Medium" panose="020B0604020202020204" charset="0"/>
            </a:endParaRPr>
          </a:p>
        </p:txBody>
      </p:sp>
      <p:sp>
        <p:nvSpPr>
          <p:cNvPr id="6" name="Google Shape;204;p23"/>
          <p:cNvSpPr/>
          <p:nvPr/>
        </p:nvSpPr>
        <p:spPr>
          <a:xfrm>
            <a:off x="8640147" y="4842165"/>
            <a:ext cx="39142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41</a:t>
            </a:r>
            <a:endParaRPr sz="1200" b="1" dirty="0">
              <a:solidFill>
                <a:schemeClr val="accent4"/>
              </a:solidFill>
            </a:endParaRPr>
          </a:p>
        </p:txBody>
      </p:sp>
      <p:sp>
        <p:nvSpPr>
          <p:cNvPr id="7" name="Google Shape;494;p32"/>
          <p:cNvSpPr txBox="1">
            <a:spLocks/>
          </p:cNvSpPr>
          <p:nvPr/>
        </p:nvSpPr>
        <p:spPr>
          <a:xfrm>
            <a:off x="1203955" y="1673152"/>
            <a:ext cx="7887623" cy="26684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pPr marL="514350" indent="-514350">
              <a:buFont typeface="Arial" pitchFamily="34" charset="0"/>
              <a:buChar char="•"/>
            </a:pPr>
            <a:r>
              <a:rPr lang="fr-FR" sz="2000" dirty="0" smtClean="0"/>
              <a:t>Sprint Goal </a:t>
            </a:r>
          </a:p>
          <a:p>
            <a:pPr marL="514350" indent="-514350">
              <a:buFont typeface="Arial" pitchFamily="34" charset="0"/>
              <a:buChar char="•"/>
            </a:pPr>
            <a:r>
              <a:rPr lang="fr-FR" sz="2000" dirty="0" err="1" smtClean="0"/>
              <a:t>Backlog</a:t>
            </a:r>
            <a:r>
              <a:rPr lang="fr-FR" sz="2000" dirty="0" smtClean="0"/>
              <a:t> du sprint</a:t>
            </a:r>
          </a:p>
          <a:p>
            <a:pPr marL="514350" indent="-514350">
              <a:buFont typeface="Arial" pitchFamily="34" charset="0"/>
              <a:buChar char="•"/>
            </a:pPr>
            <a:r>
              <a:rPr lang="fr-FR" sz="2000" dirty="0" smtClean="0"/>
              <a:t>Conception </a:t>
            </a:r>
            <a:endParaRPr lang="fr-FR" sz="2000" dirty="0"/>
          </a:p>
          <a:p>
            <a:pPr marL="514350" indent="-514350">
              <a:buFont typeface="Arial" pitchFamily="34" charset="0"/>
              <a:buChar char="•"/>
            </a:pPr>
            <a:r>
              <a:rPr lang="fr-FR" sz="2000" dirty="0" smtClean="0"/>
              <a:t>Réalisation </a:t>
            </a:r>
            <a:r>
              <a:rPr lang="fr-FR" sz="4800" dirty="0" smtClean="0"/>
              <a:t/>
            </a:r>
            <a:br>
              <a:rPr lang="fr-FR" sz="4800" dirty="0" smtClean="0"/>
            </a:br>
            <a:endParaRPr lang="fr-FR" sz="4800" dirty="0">
              <a:latin typeface="Golos Text Medium" panose="020B0604020202020204" charset="0"/>
              <a:cs typeface="Golos Text Medium" panose="020B0604020202020204" charset="0"/>
            </a:endParaRPr>
          </a:p>
        </p:txBody>
      </p:sp>
    </p:spTree>
    <p:extLst>
      <p:ext uri="{BB962C8B-B14F-4D97-AF65-F5344CB8AC3E}">
        <p14:creationId xmlns:p14="http://schemas.microsoft.com/office/powerpoint/2010/main" val="24712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4"/>
                                        </p:tgtEl>
                                        <p:attrNameLst>
                                          <p:attrName>style.visibility</p:attrName>
                                        </p:attrNameLst>
                                      </p:cBhvr>
                                      <p:to>
                                        <p:strVal val="visible"/>
                                      </p:to>
                                    </p:set>
                                    <p:animEffect transition="in" filter="fade">
                                      <p:cBhvr>
                                        <p:cTn id="7" dur="500"/>
                                        <p:tgtEl>
                                          <p:spTgt spid="49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42</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811268" y="132508"/>
            <a:ext cx="1622150" cy="486693"/>
            <a:chOff x="4811235" y="0"/>
            <a:chExt cx="1503270" cy="405181"/>
          </a:xfrm>
        </p:grpSpPr>
        <p:sp>
          <p:nvSpPr>
            <p:cNvPr id="14" name="Chevron 13"/>
            <p:cNvSpPr/>
            <p:nvPr/>
          </p:nvSpPr>
          <p:spPr>
            <a:xfrm>
              <a:off x="4811235" y="0"/>
              <a:ext cx="1503270" cy="405181"/>
            </a:xfrm>
            <a:prstGeom prst="chevron">
              <a:avLst/>
            </a:prstGeom>
            <a:solidFill>
              <a:schemeClr val="accent1">
                <a:lumMod val="50000"/>
              </a:schemeClr>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accent5"/>
                  </a:solidFill>
                  <a:latin typeface="Times New Roman" panose="02020603050405020304" pitchFamily="18" charset="0"/>
                  <a:cs typeface="Times New Roman" panose="02020603050405020304" pitchFamily="18" charset="0"/>
                </a:rPr>
                <a:t>Sprint 3</a:t>
              </a:r>
              <a:endParaRPr lang="fr-FR" i="0" kern="1200" dirty="0">
                <a:solidFill>
                  <a:schemeClr val="accent5"/>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3627619" y="794479"/>
            <a:ext cx="2915587" cy="307777"/>
          </a:xfrm>
          <a:prstGeom prst="rect">
            <a:avLst/>
          </a:prstGeom>
          <a:noFill/>
        </p:spPr>
        <p:txBody>
          <a:bodyPr wrap="square" rtlCol="0">
            <a:spAutoFit/>
          </a:bodyPr>
          <a:lstStyle/>
          <a:p>
            <a:r>
              <a:rPr lang="fr-FR" u="sng" dirty="0" smtClean="0"/>
              <a:t>Sprint Goal</a:t>
            </a:r>
            <a:endParaRPr lang="fr-FR" u="sng" dirty="0"/>
          </a:p>
        </p:txBody>
      </p:sp>
      <p:graphicFrame>
        <p:nvGraphicFramePr>
          <p:cNvPr id="11" name="Diagramme 10"/>
          <p:cNvGraphicFramePr/>
          <p:nvPr>
            <p:extLst/>
          </p:nvPr>
        </p:nvGraphicFramePr>
        <p:xfrm>
          <a:off x="455278" y="1102256"/>
          <a:ext cx="7978140" cy="369697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2030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43</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940808" y="132634"/>
            <a:ext cx="1622150" cy="486693"/>
            <a:chOff x="4811235" y="0"/>
            <a:chExt cx="1503270" cy="405181"/>
          </a:xfrm>
          <a:solidFill>
            <a:schemeClr val="accent1">
              <a:lumMod val="50000"/>
            </a:schemeClr>
          </a:solidFill>
        </p:grpSpPr>
        <p:sp>
          <p:nvSpPr>
            <p:cNvPr id="14" name="Chevron 13"/>
            <p:cNvSpPr/>
            <p:nvPr/>
          </p:nvSpPr>
          <p:spPr>
            <a:xfrm>
              <a:off x="4811235" y="0"/>
              <a:ext cx="1503270" cy="405181"/>
            </a:xfrm>
            <a:prstGeom prst="chevron">
              <a:avLst/>
            </a:prstGeom>
            <a:grp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100740" y="0"/>
              <a:ext cx="976651" cy="405181"/>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accent5"/>
                  </a:solidFill>
                  <a:latin typeface="Times New Roman" panose="02020603050405020304" pitchFamily="18" charset="0"/>
                  <a:cs typeface="Times New Roman" panose="02020603050405020304" pitchFamily="18" charset="0"/>
                </a:rPr>
                <a:t>Sprint 3</a:t>
              </a:r>
              <a:endParaRPr lang="fr-FR" i="0" kern="1200" dirty="0">
                <a:solidFill>
                  <a:schemeClr val="accent5"/>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3627619" y="794479"/>
            <a:ext cx="2915587" cy="307777"/>
          </a:xfrm>
          <a:prstGeom prst="rect">
            <a:avLst/>
          </a:prstGeom>
          <a:noFill/>
        </p:spPr>
        <p:txBody>
          <a:bodyPr wrap="square" rtlCol="0">
            <a:spAutoFit/>
          </a:bodyPr>
          <a:lstStyle/>
          <a:p>
            <a:r>
              <a:rPr lang="fr-FR" dirty="0" err="1" smtClean="0"/>
              <a:t>Baklog</a:t>
            </a:r>
            <a:r>
              <a:rPr lang="fr-FR" dirty="0" smtClean="0"/>
              <a:t> du sprint</a:t>
            </a:r>
            <a:endParaRPr lang="fr-FR" dirty="0"/>
          </a:p>
        </p:txBody>
      </p:sp>
    </p:spTree>
    <p:extLst>
      <p:ext uri="{BB962C8B-B14F-4D97-AF65-F5344CB8AC3E}">
        <p14:creationId xmlns:p14="http://schemas.microsoft.com/office/powerpoint/2010/main" val="40984371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44</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940808" y="124888"/>
            <a:ext cx="1622150" cy="486693"/>
            <a:chOff x="4811235" y="0"/>
            <a:chExt cx="1503270" cy="405181"/>
          </a:xfrm>
          <a:solidFill>
            <a:schemeClr val="accent1">
              <a:lumMod val="50000"/>
            </a:schemeClr>
          </a:solidFill>
        </p:grpSpPr>
        <p:sp>
          <p:nvSpPr>
            <p:cNvPr id="14" name="Chevron 13"/>
            <p:cNvSpPr/>
            <p:nvPr/>
          </p:nvSpPr>
          <p:spPr>
            <a:xfrm>
              <a:off x="4811235" y="0"/>
              <a:ext cx="1503270" cy="405181"/>
            </a:xfrm>
            <a:prstGeom prst="chevron">
              <a:avLst/>
            </a:prstGeom>
            <a:grp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accent5"/>
                  </a:solidFill>
                  <a:latin typeface="Times New Roman" panose="02020603050405020304" pitchFamily="18" charset="0"/>
                  <a:cs typeface="Times New Roman" panose="02020603050405020304" pitchFamily="18" charset="0"/>
                </a:rPr>
                <a:t>Sprint 3</a:t>
              </a:r>
              <a:endParaRPr lang="fr-FR" i="0" kern="1200" dirty="0">
                <a:solidFill>
                  <a:schemeClr val="accent5"/>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3627619" y="794479"/>
            <a:ext cx="2915587" cy="307777"/>
          </a:xfrm>
          <a:prstGeom prst="rect">
            <a:avLst/>
          </a:prstGeom>
          <a:noFill/>
        </p:spPr>
        <p:txBody>
          <a:bodyPr wrap="square" rtlCol="0">
            <a:spAutoFit/>
          </a:bodyPr>
          <a:lstStyle/>
          <a:p>
            <a:r>
              <a:rPr lang="fr-FR" dirty="0" smtClean="0"/>
              <a:t>Conception</a:t>
            </a:r>
            <a:endParaRPr lang="fr-FR" dirty="0"/>
          </a:p>
        </p:txBody>
      </p:sp>
      <p:pic>
        <p:nvPicPr>
          <p:cNvPr id="10" name="Image 9"/>
          <p:cNvPicPr/>
          <p:nvPr/>
        </p:nvPicPr>
        <p:blipFill>
          <a:blip r:embed="rId8" cstate="print">
            <a:extLst>
              <a:ext uri="{28A0092B-C50C-407E-A947-70E740481C1C}">
                <a14:useLocalDpi xmlns:a14="http://schemas.microsoft.com/office/drawing/2010/main" val="0"/>
              </a:ext>
            </a:extLst>
          </a:blip>
          <a:stretch>
            <a:fillRect/>
          </a:stretch>
        </p:blipFill>
        <p:spPr>
          <a:xfrm>
            <a:off x="2570797" y="1324292"/>
            <a:ext cx="4002405" cy="2494915"/>
          </a:xfrm>
          <a:prstGeom prst="rect">
            <a:avLst/>
          </a:prstGeom>
        </p:spPr>
      </p:pic>
    </p:spTree>
    <p:extLst>
      <p:ext uri="{BB962C8B-B14F-4D97-AF65-F5344CB8AC3E}">
        <p14:creationId xmlns:p14="http://schemas.microsoft.com/office/powerpoint/2010/main" val="348039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45</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940808" y="124888"/>
            <a:ext cx="1622150" cy="486693"/>
            <a:chOff x="4811235" y="0"/>
            <a:chExt cx="1503270" cy="405181"/>
          </a:xfrm>
          <a:solidFill>
            <a:schemeClr val="accent1">
              <a:lumMod val="50000"/>
            </a:schemeClr>
          </a:solidFill>
        </p:grpSpPr>
        <p:sp>
          <p:nvSpPr>
            <p:cNvPr id="14" name="Chevron 13"/>
            <p:cNvSpPr/>
            <p:nvPr/>
          </p:nvSpPr>
          <p:spPr>
            <a:xfrm>
              <a:off x="4811235" y="0"/>
              <a:ext cx="1503270" cy="405181"/>
            </a:xfrm>
            <a:prstGeom prst="chevron">
              <a:avLst/>
            </a:prstGeom>
            <a:grp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accent5"/>
                  </a:solidFill>
                  <a:latin typeface="Times New Roman" panose="02020603050405020304" pitchFamily="18" charset="0"/>
                  <a:cs typeface="Times New Roman" panose="02020603050405020304" pitchFamily="18" charset="0"/>
                </a:rPr>
                <a:t>Sprint 3</a:t>
              </a:r>
              <a:endParaRPr lang="fr-FR" i="0" kern="1200" dirty="0">
                <a:solidFill>
                  <a:schemeClr val="accent5"/>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3627619" y="794479"/>
            <a:ext cx="2915587" cy="307777"/>
          </a:xfrm>
          <a:prstGeom prst="rect">
            <a:avLst/>
          </a:prstGeom>
          <a:noFill/>
        </p:spPr>
        <p:txBody>
          <a:bodyPr wrap="square" rtlCol="0">
            <a:spAutoFit/>
          </a:bodyPr>
          <a:lstStyle/>
          <a:p>
            <a:r>
              <a:rPr lang="fr-FR" dirty="0" smtClean="0"/>
              <a:t>Conception</a:t>
            </a:r>
            <a:endParaRPr lang="fr-FR" dirty="0"/>
          </a:p>
        </p:txBody>
      </p:sp>
      <p:pic>
        <p:nvPicPr>
          <p:cNvPr id="10" name="Image 9"/>
          <p:cNvPicPr/>
          <p:nvPr/>
        </p:nvPicPr>
        <p:blipFill>
          <a:blip r:embed="rId8" cstate="print">
            <a:extLst>
              <a:ext uri="{28A0092B-C50C-407E-A947-70E740481C1C}">
                <a14:useLocalDpi xmlns:a14="http://schemas.microsoft.com/office/drawing/2010/main" val="0"/>
              </a:ext>
            </a:extLst>
          </a:blip>
          <a:stretch>
            <a:fillRect/>
          </a:stretch>
        </p:blipFill>
        <p:spPr>
          <a:xfrm>
            <a:off x="2379345" y="1118235"/>
            <a:ext cx="4385310" cy="2907030"/>
          </a:xfrm>
          <a:prstGeom prst="rect">
            <a:avLst/>
          </a:prstGeom>
        </p:spPr>
      </p:pic>
    </p:spTree>
    <p:extLst>
      <p:ext uri="{BB962C8B-B14F-4D97-AF65-F5344CB8AC3E}">
        <p14:creationId xmlns:p14="http://schemas.microsoft.com/office/powerpoint/2010/main" val="398853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46</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940808" y="124888"/>
            <a:ext cx="1622150" cy="486693"/>
            <a:chOff x="4811235" y="0"/>
            <a:chExt cx="1503270" cy="405181"/>
          </a:xfrm>
          <a:solidFill>
            <a:schemeClr val="accent1">
              <a:lumMod val="50000"/>
            </a:schemeClr>
          </a:solidFill>
        </p:grpSpPr>
        <p:sp>
          <p:nvSpPr>
            <p:cNvPr id="14" name="Chevron 13"/>
            <p:cNvSpPr/>
            <p:nvPr/>
          </p:nvSpPr>
          <p:spPr>
            <a:xfrm>
              <a:off x="4811235" y="0"/>
              <a:ext cx="1503270" cy="405181"/>
            </a:xfrm>
            <a:prstGeom prst="chevron">
              <a:avLst/>
            </a:prstGeom>
            <a:grp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accent5"/>
                  </a:solidFill>
                  <a:latin typeface="Times New Roman" panose="02020603050405020304" pitchFamily="18" charset="0"/>
                  <a:cs typeface="Times New Roman" panose="02020603050405020304" pitchFamily="18" charset="0"/>
                </a:rPr>
                <a:t>Sprint 3</a:t>
              </a:r>
              <a:endParaRPr lang="fr-FR" i="0" kern="1200" dirty="0">
                <a:solidFill>
                  <a:schemeClr val="accent5"/>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3627619" y="794479"/>
            <a:ext cx="2915587" cy="307777"/>
          </a:xfrm>
          <a:prstGeom prst="rect">
            <a:avLst/>
          </a:prstGeom>
          <a:noFill/>
        </p:spPr>
        <p:txBody>
          <a:bodyPr wrap="square" rtlCol="0">
            <a:spAutoFit/>
          </a:bodyPr>
          <a:lstStyle/>
          <a:p>
            <a:r>
              <a:rPr lang="fr-FR" dirty="0" smtClean="0"/>
              <a:t>Conception</a:t>
            </a:r>
            <a:endParaRPr lang="fr-FR" dirty="0"/>
          </a:p>
        </p:txBody>
      </p:sp>
      <p:pic>
        <p:nvPicPr>
          <p:cNvPr id="10" name="Image 9"/>
          <p:cNvPicPr/>
          <p:nvPr/>
        </p:nvPicPr>
        <p:blipFill>
          <a:blip r:embed="rId8">
            <a:extLst>
              <a:ext uri="{28A0092B-C50C-407E-A947-70E740481C1C}">
                <a14:useLocalDpi xmlns:a14="http://schemas.microsoft.com/office/drawing/2010/main" val="0"/>
              </a:ext>
            </a:extLst>
          </a:blip>
          <a:stretch>
            <a:fillRect/>
          </a:stretch>
        </p:blipFill>
        <p:spPr>
          <a:xfrm>
            <a:off x="2182495" y="1532890"/>
            <a:ext cx="4779010" cy="2077720"/>
          </a:xfrm>
          <a:prstGeom prst="rect">
            <a:avLst/>
          </a:prstGeom>
        </p:spPr>
      </p:pic>
    </p:spTree>
    <p:extLst>
      <p:ext uri="{BB962C8B-B14F-4D97-AF65-F5344CB8AC3E}">
        <p14:creationId xmlns:p14="http://schemas.microsoft.com/office/powerpoint/2010/main" val="115561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47</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940808" y="124888"/>
            <a:ext cx="1622150" cy="486693"/>
            <a:chOff x="4811235" y="0"/>
            <a:chExt cx="1503270" cy="405181"/>
          </a:xfrm>
          <a:solidFill>
            <a:schemeClr val="accent1">
              <a:lumMod val="50000"/>
            </a:schemeClr>
          </a:solidFill>
        </p:grpSpPr>
        <p:sp>
          <p:nvSpPr>
            <p:cNvPr id="14" name="Chevron 13"/>
            <p:cNvSpPr/>
            <p:nvPr/>
          </p:nvSpPr>
          <p:spPr>
            <a:xfrm>
              <a:off x="4811235" y="0"/>
              <a:ext cx="1503270" cy="405181"/>
            </a:xfrm>
            <a:prstGeom prst="chevron">
              <a:avLst/>
            </a:prstGeom>
            <a:grp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accent5"/>
                  </a:solidFill>
                  <a:latin typeface="Times New Roman" panose="02020603050405020304" pitchFamily="18" charset="0"/>
                  <a:cs typeface="Times New Roman" panose="02020603050405020304" pitchFamily="18" charset="0"/>
                </a:rPr>
                <a:t>Sprint 3</a:t>
              </a:r>
              <a:endParaRPr lang="fr-FR" i="0" kern="1200" dirty="0">
                <a:solidFill>
                  <a:schemeClr val="accent5"/>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3627619" y="794479"/>
            <a:ext cx="2915587" cy="307777"/>
          </a:xfrm>
          <a:prstGeom prst="rect">
            <a:avLst/>
          </a:prstGeom>
          <a:noFill/>
        </p:spPr>
        <p:txBody>
          <a:bodyPr wrap="square" rtlCol="0">
            <a:spAutoFit/>
          </a:bodyPr>
          <a:lstStyle/>
          <a:p>
            <a:r>
              <a:rPr lang="fr-FR" dirty="0"/>
              <a:t>Diagramme de séquence </a:t>
            </a:r>
          </a:p>
        </p:txBody>
      </p:sp>
      <p:pic>
        <p:nvPicPr>
          <p:cNvPr id="10" name="Image 9"/>
          <p:cNvPicPr/>
          <p:nvPr/>
        </p:nvPicPr>
        <p:blipFill>
          <a:blip r:embed="rId8">
            <a:extLst>
              <a:ext uri="{28A0092B-C50C-407E-A947-70E740481C1C}">
                <a14:useLocalDpi xmlns:a14="http://schemas.microsoft.com/office/drawing/2010/main" val="0"/>
              </a:ext>
            </a:extLst>
          </a:blip>
          <a:stretch>
            <a:fillRect/>
          </a:stretch>
        </p:blipFill>
        <p:spPr>
          <a:xfrm>
            <a:off x="2086460" y="1238982"/>
            <a:ext cx="4456746" cy="3603183"/>
          </a:xfrm>
          <a:prstGeom prst="rect">
            <a:avLst/>
          </a:prstGeom>
        </p:spPr>
      </p:pic>
    </p:spTree>
    <p:extLst>
      <p:ext uri="{BB962C8B-B14F-4D97-AF65-F5344CB8AC3E}">
        <p14:creationId xmlns:p14="http://schemas.microsoft.com/office/powerpoint/2010/main" val="10113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48</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940808" y="124888"/>
            <a:ext cx="1622150" cy="486693"/>
            <a:chOff x="4811235" y="0"/>
            <a:chExt cx="1503270" cy="405181"/>
          </a:xfrm>
          <a:solidFill>
            <a:schemeClr val="accent1">
              <a:lumMod val="50000"/>
            </a:schemeClr>
          </a:solidFill>
        </p:grpSpPr>
        <p:sp>
          <p:nvSpPr>
            <p:cNvPr id="14" name="Chevron 13"/>
            <p:cNvSpPr/>
            <p:nvPr/>
          </p:nvSpPr>
          <p:spPr>
            <a:xfrm>
              <a:off x="4811235" y="0"/>
              <a:ext cx="1503270" cy="405181"/>
            </a:xfrm>
            <a:prstGeom prst="chevron">
              <a:avLst/>
            </a:prstGeom>
            <a:grp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accent5"/>
                  </a:solidFill>
                  <a:latin typeface="Times New Roman" panose="02020603050405020304" pitchFamily="18" charset="0"/>
                  <a:cs typeface="Times New Roman" panose="02020603050405020304" pitchFamily="18" charset="0"/>
                </a:rPr>
                <a:t>Sprint 3</a:t>
              </a:r>
              <a:endParaRPr lang="fr-FR" i="0" kern="1200" dirty="0">
                <a:solidFill>
                  <a:schemeClr val="accent5"/>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3627619" y="719528"/>
            <a:ext cx="2915587" cy="307777"/>
          </a:xfrm>
          <a:prstGeom prst="rect">
            <a:avLst/>
          </a:prstGeom>
          <a:noFill/>
        </p:spPr>
        <p:txBody>
          <a:bodyPr wrap="square" rtlCol="0">
            <a:spAutoFit/>
          </a:bodyPr>
          <a:lstStyle/>
          <a:p>
            <a:r>
              <a:rPr lang="fr-FR" dirty="0"/>
              <a:t>Diagramme d’activité  </a:t>
            </a:r>
          </a:p>
        </p:txBody>
      </p:sp>
      <p:pic>
        <p:nvPicPr>
          <p:cNvPr id="11" name="Image 10"/>
          <p:cNvPicPr/>
          <p:nvPr/>
        </p:nvPicPr>
        <p:blipFill>
          <a:blip r:embed="rId8">
            <a:extLst>
              <a:ext uri="{28A0092B-C50C-407E-A947-70E740481C1C}">
                <a14:useLocalDpi xmlns:a14="http://schemas.microsoft.com/office/drawing/2010/main" val="0"/>
              </a:ext>
            </a:extLst>
          </a:blip>
          <a:stretch>
            <a:fillRect/>
          </a:stretch>
        </p:blipFill>
        <p:spPr>
          <a:xfrm>
            <a:off x="2146975" y="1469985"/>
            <a:ext cx="4624215" cy="2955724"/>
          </a:xfrm>
          <a:prstGeom prst="rect">
            <a:avLst/>
          </a:prstGeom>
        </p:spPr>
      </p:pic>
    </p:spTree>
    <p:extLst>
      <p:ext uri="{BB962C8B-B14F-4D97-AF65-F5344CB8AC3E}">
        <p14:creationId xmlns:p14="http://schemas.microsoft.com/office/powerpoint/2010/main" val="406080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49</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940808" y="124888"/>
            <a:ext cx="1622150" cy="486693"/>
            <a:chOff x="4811235" y="0"/>
            <a:chExt cx="1503270" cy="405181"/>
          </a:xfrm>
          <a:solidFill>
            <a:schemeClr val="accent1">
              <a:lumMod val="50000"/>
            </a:schemeClr>
          </a:solidFill>
        </p:grpSpPr>
        <p:sp>
          <p:nvSpPr>
            <p:cNvPr id="14" name="Chevron 13"/>
            <p:cNvSpPr/>
            <p:nvPr/>
          </p:nvSpPr>
          <p:spPr>
            <a:xfrm>
              <a:off x="4811235" y="0"/>
              <a:ext cx="1503270" cy="405181"/>
            </a:xfrm>
            <a:prstGeom prst="chevron">
              <a:avLst/>
            </a:prstGeom>
            <a:grp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accent5"/>
                  </a:solidFill>
                  <a:latin typeface="Times New Roman" panose="02020603050405020304" pitchFamily="18" charset="0"/>
                  <a:cs typeface="Times New Roman" panose="02020603050405020304" pitchFamily="18" charset="0"/>
                </a:rPr>
                <a:t>Sprint 3</a:t>
              </a:r>
              <a:endParaRPr lang="fr-FR" i="0" kern="1200" dirty="0">
                <a:solidFill>
                  <a:schemeClr val="accent5"/>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3627619" y="794479"/>
            <a:ext cx="2915587" cy="307777"/>
          </a:xfrm>
          <a:prstGeom prst="rect">
            <a:avLst/>
          </a:prstGeom>
          <a:noFill/>
        </p:spPr>
        <p:txBody>
          <a:bodyPr wrap="square" rtlCol="0">
            <a:spAutoFit/>
          </a:bodyPr>
          <a:lstStyle/>
          <a:p>
            <a:r>
              <a:rPr lang="fr-FR" dirty="0" smtClean="0"/>
              <a:t>Conception</a:t>
            </a:r>
            <a:endParaRPr lang="fr-FR" dirty="0"/>
          </a:p>
        </p:txBody>
      </p:sp>
      <p:pic>
        <p:nvPicPr>
          <p:cNvPr id="11" name="Image 10"/>
          <p:cNvPicPr/>
          <p:nvPr/>
        </p:nvPicPr>
        <p:blipFill>
          <a:blip r:embed="rId8" cstate="print">
            <a:extLst>
              <a:ext uri="{28A0092B-C50C-407E-A947-70E740481C1C}">
                <a14:useLocalDpi xmlns:a14="http://schemas.microsoft.com/office/drawing/2010/main" val="0"/>
              </a:ext>
            </a:extLst>
          </a:blip>
          <a:stretch>
            <a:fillRect/>
          </a:stretch>
        </p:blipFill>
        <p:spPr>
          <a:xfrm>
            <a:off x="2221797" y="1354237"/>
            <a:ext cx="4937623" cy="3141080"/>
          </a:xfrm>
          <a:prstGeom prst="rect">
            <a:avLst/>
          </a:prstGeom>
        </p:spPr>
      </p:pic>
    </p:spTree>
    <p:extLst>
      <p:ext uri="{BB962C8B-B14F-4D97-AF65-F5344CB8AC3E}">
        <p14:creationId xmlns:p14="http://schemas.microsoft.com/office/powerpoint/2010/main" val="357812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5" name="Google Shape;204;p23"/>
          <p:cNvSpPr/>
          <p:nvPr/>
        </p:nvSpPr>
        <p:spPr>
          <a:xfrm>
            <a:off x="8763001" y="4842165"/>
            <a:ext cx="268572"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5</a:t>
            </a:r>
            <a:endParaRPr sz="1200" b="1" dirty="0">
              <a:solidFill>
                <a:schemeClr val="accent4"/>
              </a:solidFill>
            </a:endParaRPr>
          </a:p>
        </p:txBody>
      </p:sp>
      <p:graphicFrame>
        <p:nvGraphicFramePr>
          <p:cNvPr id="8" name="Diagramme 7"/>
          <p:cNvGraphicFramePr/>
          <p:nvPr>
            <p:extLst>
              <p:ext uri="{D42A27DB-BD31-4B8C-83A1-F6EECF244321}">
                <p14:modId xmlns:p14="http://schemas.microsoft.com/office/powerpoint/2010/main" val="1949487966"/>
              </p:ext>
            </p:extLst>
          </p:nvPr>
        </p:nvGraphicFramePr>
        <p:xfrm>
          <a:off x="118415" y="138147"/>
          <a:ext cx="6315277" cy="405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e 8"/>
          <p:cNvGrpSpPr/>
          <p:nvPr/>
        </p:nvGrpSpPr>
        <p:grpSpPr>
          <a:xfrm>
            <a:off x="6221487" y="132508"/>
            <a:ext cx="1503270" cy="405181"/>
            <a:chOff x="4811235" y="0"/>
            <a:chExt cx="1503270" cy="405181"/>
          </a:xfrm>
        </p:grpSpPr>
        <p:sp>
          <p:nvSpPr>
            <p:cNvPr id="10" name="Chevron 9"/>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1"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grpSp>
        <p:nvGrpSpPr>
          <p:cNvPr id="12" name="Groupe 11"/>
          <p:cNvGrpSpPr/>
          <p:nvPr/>
        </p:nvGrpSpPr>
        <p:grpSpPr>
          <a:xfrm>
            <a:off x="7524000" y="125930"/>
            <a:ext cx="1503270" cy="405181"/>
            <a:chOff x="4811235" y="0"/>
            <a:chExt cx="1503270" cy="405181"/>
          </a:xfrm>
        </p:grpSpPr>
        <p:sp>
          <p:nvSpPr>
            <p:cNvPr id="13" name="Chevron 12"/>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4"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algn="ctr">
                <a:lnSpc>
                  <a:spcPts val="1496"/>
                </a:lnSpc>
              </a:pPr>
              <a:r>
                <a:rPr lang="en-US" sz="1000" dirty="0" smtClean="0">
                  <a:solidFill>
                    <a:schemeClr val="tx1"/>
                  </a:solidFill>
                  <a:latin typeface="Times New Roman" panose="02020603050405020304" pitchFamily="18" charset="0"/>
                  <a:cs typeface="Times New Roman" panose="02020603050405020304" pitchFamily="18" charset="0"/>
                </a:rPr>
                <a:t>Conclusion </a:t>
              </a:r>
              <a:r>
                <a:rPr lang="en-US" sz="1000" dirty="0">
                  <a:solidFill>
                    <a:schemeClr val="tx1"/>
                  </a:solidFill>
                  <a:latin typeface="Times New Roman" panose="02020603050405020304" pitchFamily="18" charset="0"/>
                  <a:cs typeface="Times New Roman" panose="02020603050405020304" pitchFamily="18" charset="0"/>
                </a:rPr>
                <a:t>et perspectives</a:t>
              </a:r>
            </a:p>
          </p:txBody>
        </p:sp>
      </p:grpSp>
      <p:sp>
        <p:nvSpPr>
          <p:cNvPr id="15" name="Google Shape;180;p9"/>
          <p:cNvSpPr txBox="1"/>
          <p:nvPr/>
        </p:nvSpPr>
        <p:spPr>
          <a:xfrm>
            <a:off x="1917272" y="655314"/>
            <a:ext cx="4747260" cy="392385"/>
          </a:xfrm>
          <a:prstGeom prst="rect">
            <a:avLst/>
          </a:prstGeom>
          <a:noFill/>
          <a:ln>
            <a:noFill/>
          </a:ln>
        </p:spPr>
        <p:txBody>
          <a:bodyPr spcFirstLastPara="1" wrap="square" lIns="68569" tIns="34275" rIns="68569" bIns="34275" anchor="t" anchorCtr="0">
            <a:spAutoFit/>
          </a:bodyPr>
          <a:lstStyle/>
          <a:p>
            <a:pPr marL="457200" indent="-457200" algn="ctr">
              <a:buFont typeface="+mj-lt"/>
              <a:buAutoNum type="arabicPeriod"/>
            </a:pPr>
            <a:r>
              <a:rPr lang="fr-FR" sz="2100" b="1" u="sng" dirty="0" smtClean="0">
                <a:solidFill>
                  <a:srgbClr val="0C0C0C"/>
                </a:solidFill>
                <a:latin typeface="Times New Roman"/>
                <a:ea typeface="Times New Roman"/>
                <a:cs typeface="Times New Roman"/>
                <a:sym typeface="Times New Roman"/>
              </a:rPr>
              <a:t>Etude </a:t>
            </a:r>
            <a:r>
              <a:rPr lang="fr-FR" sz="2100" b="1" u="sng" dirty="0">
                <a:solidFill>
                  <a:srgbClr val="0C0C0C"/>
                </a:solidFill>
                <a:latin typeface="Times New Roman"/>
                <a:ea typeface="Times New Roman"/>
                <a:cs typeface="Times New Roman"/>
                <a:sym typeface="Times New Roman"/>
              </a:rPr>
              <a:t>de l’existant</a:t>
            </a:r>
            <a:endParaRPr sz="2100" b="1" u="sng" dirty="0">
              <a:solidFill>
                <a:srgbClr val="0C0C0C"/>
              </a:solidFill>
              <a:latin typeface="Calibri"/>
              <a:ea typeface="Calibri"/>
              <a:cs typeface="Calibri"/>
              <a:sym typeface="Calibri"/>
            </a:endParaRPr>
          </a:p>
        </p:txBody>
      </p:sp>
      <p:pic>
        <p:nvPicPr>
          <p:cNvPr id="51" name="Picture 18"/>
          <p:cNvPicPr/>
          <p:nvPr/>
        </p:nvPicPr>
        <p:blipFill>
          <a:blip r:embed="rId8">
            <a:extLst>
              <a:ext uri="{28A0092B-C50C-407E-A947-70E740481C1C}">
                <a14:useLocalDpi xmlns:a14="http://schemas.microsoft.com/office/drawing/2010/main" val="0"/>
              </a:ext>
            </a:extLst>
          </a:blip>
          <a:stretch>
            <a:fillRect/>
          </a:stretch>
        </p:blipFill>
        <p:spPr bwMode="auto">
          <a:xfrm>
            <a:off x="545782" y="1456232"/>
            <a:ext cx="3610278" cy="1984755"/>
          </a:xfrm>
          <a:prstGeom prst="rect">
            <a:avLst/>
          </a:prstGeom>
          <a:ln w="3175" cap="sq" cmpd="thickThin">
            <a:solidFill>
              <a:srgbClr val="000000"/>
            </a:solidFill>
            <a:prstDash val="solid"/>
            <a:miter lim="800000"/>
          </a:ln>
          <a:effectLst>
            <a:innerShdw blurRad="76200">
              <a:srgbClr val="000000"/>
            </a:innerShdw>
          </a:effectLst>
          <a:extLst/>
        </p:spPr>
      </p:pic>
      <p:pic>
        <p:nvPicPr>
          <p:cNvPr id="52" name="Picture 18"/>
          <p:cNvPicPr/>
          <p:nvPr/>
        </p:nvPicPr>
        <p:blipFill>
          <a:blip r:embed="rId9">
            <a:extLst>
              <a:ext uri="{28A0092B-C50C-407E-A947-70E740481C1C}">
                <a14:useLocalDpi xmlns:a14="http://schemas.microsoft.com/office/drawing/2010/main" val="0"/>
              </a:ext>
            </a:extLst>
          </a:blip>
          <a:stretch>
            <a:fillRect/>
          </a:stretch>
        </p:blipFill>
        <p:spPr bwMode="auto">
          <a:xfrm>
            <a:off x="4981088" y="1561150"/>
            <a:ext cx="3610278" cy="1723826"/>
          </a:xfrm>
          <a:prstGeom prst="rect">
            <a:avLst/>
          </a:prstGeom>
          <a:ln w="3175" cap="sq" cmpd="thickThin">
            <a:solidFill>
              <a:srgbClr val="000000"/>
            </a:solidFill>
            <a:prstDash val="solid"/>
            <a:miter lim="800000"/>
          </a:ln>
          <a:effectLst>
            <a:innerShdw blurRad="76200">
              <a:srgbClr val="000000"/>
            </a:innerShdw>
          </a:effectLst>
          <a:extLst/>
        </p:spPr>
      </p:pic>
    </p:spTree>
    <p:extLst>
      <p:ext uri="{BB962C8B-B14F-4D97-AF65-F5344CB8AC3E}">
        <p14:creationId xmlns:p14="http://schemas.microsoft.com/office/powerpoint/2010/main" val="383663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50</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940808" y="124888"/>
            <a:ext cx="1622150" cy="486693"/>
            <a:chOff x="4811235" y="0"/>
            <a:chExt cx="1503270" cy="405181"/>
          </a:xfrm>
          <a:solidFill>
            <a:schemeClr val="accent1">
              <a:lumMod val="50000"/>
            </a:schemeClr>
          </a:solidFill>
        </p:grpSpPr>
        <p:sp>
          <p:nvSpPr>
            <p:cNvPr id="14" name="Chevron 13"/>
            <p:cNvSpPr/>
            <p:nvPr/>
          </p:nvSpPr>
          <p:spPr>
            <a:xfrm>
              <a:off x="4811235" y="0"/>
              <a:ext cx="1503270" cy="405181"/>
            </a:xfrm>
            <a:prstGeom prst="chevron">
              <a:avLst/>
            </a:prstGeom>
            <a:grp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accent5"/>
                  </a:solidFill>
                  <a:latin typeface="Times New Roman" panose="02020603050405020304" pitchFamily="18" charset="0"/>
                  <a:cs typeface="Times New Roman" panose="02020603050405020304" pitchFamily="18" charset="0"/>
                </a:rPr>
                <a:t>Sprint 3</a:t>
              </a:r>
              <a:endParaRPr lang="fr-FR" i="0" kern="1200" dirty="0">
                <a:solidFill>
                  <a:schemeClr val="accent5"/>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3537678" y="951876"/>
            <a:ext cx="2915587" cy="307777"/>
          </a:xfrm>
          <a:prstGeom prst="rect">
            <a:avLst/>
          </a:prstGeom>
          <a:noFill/>
        </p:spPr>
        <p:txBody>
          <a:bodyPr wrap="square" rtlCol="0">
            <a:spAutoFit/>
          </a:bodyPr>
          <a:lstStyle/>
          <a:p>
            <a:r>
              <a:rPr lang="fr-FR" dirty="0" smtClean="0"/>
              <a:t>Réalisation</a:t>
            </a:r>
            <a:endParaRPr lang="fr-FR" dirty="0"/>
          </a:p>
        </p:txBody>
      </p:sp>
    </p:spTree>
    <p:extLst>
      <p:ext uri="{BB962C8B-B14F-4D97-AF65-F5344CB8AC3E}">
        <p14:creationId xmlns:p14="http://schemas.microsoft.com/office/powerpoint/2010/main" val="29688395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9" name="Google Shape;204;p23"/>
          <p:cNvSpPr/>
          <p:nvPr/>
        </p:nvSpPr>
        <p:spPr>
          <a:xfrm>
            <a:off x="8657197" y="4842165"/>
            <a:ext cx="374376"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51</a:t>
            </a:r>
            <a:endParaRPr sz="1200" b="1" dirty="0">
              <a:solidFill>
                <a:schemeClr val="accent4"/>
              </a:solidFill>
            </a:endParaRPr>
          </a:p>
        </p:txBody>
      </p:sp>
      <p:graphicFrame>
        <p:nvGraphicFramePr>
          <p:cNvPr id="12" name="Diagramme 11"/>
          <p:cNvGraphicFramePr/>
          <p:nvPr>
            <p:extLst/>
          </p:nvPr>
        </p:nvGraphicFramePr>
        <p:xfrm>
          <a:off x="327660" y="138147"/>
          <a:ext cx="6814693" cy="48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940808" y="124888"/>
            <a:ext cx="1622150" cy="486693"/>
            <a:chOff x="4811235" y="0"/>
            <a:chExt cx="1503270" cy="405181"/>
          </a:xfrm>
          <a:solidFill>
            <a:schemeClr val="accent1">
              <a:lumMod val="50000"/>
            </a:schemeClr>
          </a:solidFill>
        </p:grpSpPr>
        <p:sp>
          <p:nvSpPr>
            <p:cNvPr id="14" name="Chevron 13"/>
            <p:cNvSpPr/>
            <p:nvPr/>
          </p:nvSpPr>
          <p:spPr>
            <a:xfrm>
              <a:off x="4811235" y="0"/>
              <a:ext cx="1503270" cy="405181"/>
            </a:xfrm>
            <a:prstGeom prst="chevron">
              <a:avLst/>
            </a:prstGeom>
            <a:grp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5" name="Chevron 4"/>
            <p:cNvSpPr/>
            <p:nvPr/>
          </p:nvSpPr>
          <p:spPr>
            <a:xfrm>
              <a:off x="5013826" y="0"/>
              <a:ext cx="1098089" cy="405181"/>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accent5"/>
                  </a:solidFill>
                  <a:latin typeface="Times New Roman" panose="02020603050405020304" pitchFamily="18" charset="0"/>
                  <a:cs typeface="Times New Roman" panose="02020603050405020304" pitchFamily="18" charset="0"/>
                </a:rPr>
                <a:t>Sprint 3</a:t>
              </a:r>
              <a:endParaRPr lang="fr-FR" i="0" kern="1200" dirty="0">
                <a:solidFill>
                  <a:schemeClr val="accent5"/>
                </a:solidFill>
                <a:latin typeface="Times New Roman" panose="02020603050405020304" pitchFamily="18" charset="0"/>
                <a:cs typeface="Times New Roman" panose="02020603050405020304" pitchFamily="18" charset="0"/>
              </a:endParaRPr>
            </a:p>
          </p:txBody>
        </p:sp>
      </p:grpSp>
      <p:sp>
        <p:nvSpPr>
          <p:cNvPr id="8" name="ZoneTexte 7"/>
          <p:cNvSpPr txBox="1"/>
          <p:nvPr/>
        </p:nvSpPr>
        <p:spPr>
          <a:xfrm>
            <a:off x="3537678" y="951876"/>
            <a:ext cx="2915587" cy="307777"/>
          </a:xfrm>
          <a:prstGeom prst="rect">
            <a:avLst/>
          </a:prstGeom>
          <a:noFill/>
        </p:spPr>
        <p:txBody>
          <a:bodyPr wrap="square" rtlCol="0">
            <a:spAutoFit/>
          </a:bodyPr>
          <a:lstStyle/>
          <a:p>
            <a:r>
              <a:rPr lang="fr-FR" dirty="0" smtClean="0"/>
              <a:t>Réalisation</a:t>
            </a:r>
            <a:endParaRPr lang="fr-FR" dirty="0"/>
          </a:p>
        </p:txBody>
      </p:sp>
    </p:spTree>
    <p:extLst>
      <p:ext uri="{BB962C8B-B14F-4D97-AF65-F5344CB8AC3E}">
        <p14:creationId xmlns:p14="http://schemas.microsoft.com/office/powerpoint/2010/main" val="4546559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3" name="Google Shape;204;p23"/>
          <p:cNvSpPr/>
          <p:nvPr/>
        </p:nvSpPr>
        <p:spPr>
          <a:xfrm>
            <a:off x="8663776" y="4842864"/>
            <a:ext cx="367797"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52</a:t>
            </a:r>
            <a:endParaRPr sz="1200" b="1" dirty="0">
              <a:solidFill>
                <a:schemeClr val="accent4"/>
              </a:solidFill>
            </a:endParaRPr>
          </a:p>
        </p:txBody>
      </p:sp>
      <p:sp>
        <p:nvSpPr>
          <p:cNvPr id="2" name="Rectangle 1"/>
          <p:cNvSpPr/>
          <p:nvPr/>
        </p:nvSpPr>
        <p:spPr>
          <a:xfrm>
            <a:off x="3236990" y="2070615"/>
            <a:ext cx="2262158" cy="923330"/>
          </a:xfrm>
          <a:prstGeom prst="rect">
            <a:avLst/>
          </a:prstGeom>
          <a:noFill/>
        </p:spPr>
        <p:txBody>
          <a:bodyPr wrap="none" lIns="91440" tIns="45720" rIns="91440" bIns="45720">
            <a:spAutoFit/>
          </a:bodyPr>
          <a:lstStyle/>
          <a:p>
            <a:pPr algn="ctr"/>
            <a:r>
              <a:rPr lang="" sz="5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hlinkClick r:id="rId3"/>
              </a:rPr>
              <a:t>DÉMO</a:t>
            </a:r>
            <a:endParaRPr lang="fr-FR" sz="54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47637" y="568433"/>
            <a:ext cx="7704000" cy="572700"/>
          </a:xfrm>
        </p:spPr>
        <p:txBody>
          <a:bodyPr/>
          <a:lstStyle/>
          <a:p>
            <a:pPr algn="l"/>
            <a:r>
              <a:rPr lang="" sz="1800" b="1" dirty="0" smtClean="0">
                <a:latin typeface="+mj-lt"/>
              </a:rPr>
              <a:t>Conclusion</a:t>
            </a:r>
            <a:endParaRPr lang="fr-FR" sz="1800" b="1" dirty="0">
              <a:latin typeface="+mj-lt"/>
            </a:endParaRPr>
          </a:p>
        </p:txBody>
      </p:sp>
      <p:sp>
        <p:nvSpPr>
          <p:cNvPr id="3" name="Content Placeholder 36">
            <a:extLst>
              <a:ext uri="{FF2B5EF4-FFF2-40B4-BE49-F238E27FC236}">
                <a16:creationId xmlns="" xmlns:a16="http://schemas.microsoft.com/office/drawing/2014/main" id="{E4A54726-4483-4264-B2EC-04C460B0BD95}"/>
              </a:ext>
            </a:extLst>
          </p:cNvPr>
          <p:cNvSpPr txBox="1">
            <a:spLocks/>
          </p:cNvSpPr>
          <p:nvPr/>
        </p:nvSpPr>
        <p:spPr>
          <a:xfrm>
            <a:off x="866710" y="1200319"/>
            <a:ext cx="5594933" cy="364797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fr-FR" sz="1100" dirty="0" smtClean="0">
                <a:latin typeface="Calibri" panose="020F0502020204030204" pitchFamily="34" charset="0"/>
                <a:ea typeface="Calibri" panose="020F0502020204030204" pitchFamily="34" charset="0"/>
                <a:cs typeface="Times New Roman" panose="02020603050405020304" pitchFamily="18" charset="0"/>
              </a:rPr>
              <a:t>Objectifs atteints </a:t>
            </a:r>
            <a:r>
              <a:rPr lang="en-US" sz="1100" dirty="0" smtClean="0">
                <a:latin typeface="Calibri" panose="020F0502020204030204" pitchFamily="34" charset="0"/>
                <a:ea typeface="Calibri" panose="020F0502020204030204" pitchFamily="34" charset="0"/>
                <a:cs typeface="Times New Roman" panose="02020603050405020304" pitchFamily="18" charset="0"/>
              </a:rPr>
              <a:t>:</a:t>
            </a:r>
            <a:endParaRPr lang="x-none" sz="1100" dirty="0" smtClean="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fr-FR" sz="1100" dirty="0" smtClean="0">
                <a:latin typeface="Calibri" panose="020F0502020204030204" pitchFamily="34" charset="0"/>
                <a:ea typeface="Calibri" panose="020F0502020204030204" pitchFamily="34" charset="0"/>
                <a:cs typeface="Times New Roman" panose="02020603050405020304" pitchFamily="18" charset="0"/>
              </a:rPr>
              <a:t>Création </a:t>
            </a:r>
            <a:r>
              <a:rPr lang="" sz="1100" dirty="0" smtClean="0">
                <a:latin typeface="Calibri" panose="020F0502020204030204" pitchFamily="34" charset="0"/>
                <a:ea typeface="Calibri" panose="020F0502020204030204" pitchFamily="34" charset="0"/>
                <a:cs typeface="Times New Roman" panose="02020603050405020304" pitchFamily="18" charset="0"/>
              </a:rPr>
              <a:t>une application web</a:t>
            </a:r>
            <a:r>
              <a:rPr lang="fr-FR" sz="1100" dirty="0" smtClean="0">
                <a:latin typeface="Calibri" panose="020F0502020204030204" pitchFamily="34" charset="0"/>
                <a:ea typeface="Calibri" panose="020F0502020204030204" pitchFamily="34" charset="0"/>
                <a:cs typeface="Times New Roman" panose="02020603050405020304" pitchFamily="18" charset="0"/>
              </a:rPr>
              <a:t> performant et facile à utiliser.</a:t>
            </a:r>
            <a:endParaRPr lang="x-none" sz="1100" dirty="0" smtClean="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fr-FR" sz="1100" dirty="0" smtClean="0">
                <a:latin typeface="Calibri" panose="020F0502020204030204" pitchFamily="34" charset="0"/>
                <a:ea typeface="Calibri" panose="020F0502020204030204" pitchFamily="34" charset="0"/>
                <a:cs typeface="Times New Roman" panose="02020603050405020304" pitchFamily="18" charset="0"/>
              </a:rPr>
              <a:t>Acquisition de</a:t>
            </a:r>
            <a:r>
              <a:rPr lang="" sz="1100" dirty="0" smtClean="0">
                <a:latin typeface="Calibri" panose="020F0502020204030204" pitchFamily="34" charset="0"/>
                <a:ea typeface="Calibri" panose="020F0502020204030204" pitchFamily="34" charset="0"/>
                <a:cs typeface="Times New Roman" panose="02020603050405020304" pitchFamily="18" charset="0"/>
              </a:rPr>
              <a:t>s</a:t>
            </a:r>
            <a:r>
              <a:rPr lang="fr-FR" sz="1100" dirty="0" smtClean="0">
                <a:latin typeface="Calibri" panose="020F0502020204030204" pitchFamily="34" charset="0"/>
                <a:ea typeface="Calibri" panose="020F0502020204030204" pitchFamily="34" charset="0"/>
                <a:cs typeface="Times New Roman" panose="02020603050405020304" pitchFamily="18" charset="0"/>
              </a:rPr>
              <a:t> nouvelles connaissances en développement web et utilisation de l'environnement de développement.</a:t>
            </a:r>
            <a:endParaRPr lang="x-none" sz="1100" dirty="0" smtClean="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fr-FR" sz="1100" dirty="0" smtClean="0">
                <a:latin typeface="Calibri" panose="020F0502020204030204" pitchFamily="34" charset="0"/>
                <a:ea typeface="Calibri" panose="020F0502020204030204" pitchFamily="34" charset="0"/>
                <a:cs typeface="Times New Roman" panose="02020603050405020304" pitchFamily="18" charset="0"/>
              </a:rPr>
              <a:t>Amélioration de nos compétences en modélisation orientée objet avec le langage UML.</a:t>
            </a:r>
            <a:endParaRPr lang="x-none" sz="11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100" dirty="0" smtClean="0">
                <a:latin typeface="Calibri" panose="020F0502020204030204" pitchFamily="34" charset="0"/>
                <a:ea typeface="Calibri" panose="020F0502020204030204" pitchFamily="34" charset="0"/>
                <a:cs typeface="Times New Roman" panose="02020603050405020304" pitchFamily="18" charset="0"/>
              </a:rPr>
              <a:t>perspectives  :</a:t>
            </a:r>
            <a:endParaRPr lang="x-none" sz="1100" dirty="0" smtClean="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fr-FR" sz="1100" dirty="0" smtClean="0">
                <a:latin typeface="Calibri" panose="020F0502020204030204" pitchFamily="34" charset="0"/>
                <a:ea typeface="Calibri" panose="020F0502020204030204" pitchFamily="34" charset="0"/>
                <a:cs typeface="Times New Roman" panose="02020603050405020304" pitchFamily="18" charset="0"/>
              </a:rPr>
              <a:t>Développement d'une </a:t>
            </a:r>
            <a:r>
              <a:rPr lang="" sz="1100" dirty="0" smtClean="0">
                <a:latin typeface="Calibri" panose="020F0502020204030204" pitchFamily="34" charset="0"/>
                <a:ea typeface="Calibri" panose="020F0502020204030204" pitchFamily="34" charset="0"/>
                <a:cs typeface="Times New Roman" panose="02020603050405020304" pitchFamily="18" charset="0"/>
              </a:rPr>
              <a:t>application mobile </a:t>
            </a:r>
            <a:r>
              <a:rPr lang="fr-FR" sz="1100" dirty="0" smtClean="0">
                <a:latin typeface="Calibri" panose="020F0502020204030204" pitchFamily="34" charset="0"/>
                <a:ea typeface="Calibri" panose="020F0502020204030204" pitchFamily="34" charset="0"/>
                <a:cs typeface="Times New Roman" panose="02020603050405020304" pitchFamily="18" charset="0"/>
              </a:rPr>
              <a:t>de la plateforme</a:t>
            </a:r>
            <a:r>
              <a:rPr lang="" sz="1100" dirty="0" smtClean="0">
                <a:latin typeface="Calibri" panose="020F0502020204030204" pitchFamily="34" charset="0"/>
                <a:ea typeface="Calibri" panose="020F0502020204030204" pitchFamily="34" charset="0"/>
                <a:cs typeface="Times New Roman" panose="02020603050405020304" pitchFamily="18" charset="0"/>
              </a:rPr>
              <a:t>.</a:t>
            </a:r>
            <a:endParaRPr lang="x-none" sz="1100" dirty="0" smtClean="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fr-FR" sz="1100" dirty="0" smtClean="0">
                <a:latin typeface="Calibri" panose="020F0502020204030204" pitchFamily="34" charset="0"/>
                <a:ea typeface="Calibri" panose="020F0502020204030204" pitchFamily="34" charset="0"/>
                <a:cs typeface="Times New Roman" panose="02020603050405020304" pitchFamily="18" charset="0"/>
              </a:rPr>
              <a:t>améliore le méthode paiement </a:t>
            </a:r>
            <a:r>
              <a:rPr lang="" sz="1100" dirty="0" smtClean="0">
                <a:latin typeface="Calibri" panose="020F0502020204030204" pitchFamily="34" charset="0"/>
                <a:ea typeface="Calibri" panose="020F0502020204030204" pitchFamily="34" charset="0"/>
                <a:cs typeface="Times New Roman" panose="02020603050405020304" pitchFamily="18" charset="0"/>
              </a:rPr>
              <a:t> </a:t>
            </a:r>
            <a:r>
              <a:rPr lang="fr-FR" sz="1100" dirty="0" smtClean="0">
                <a:latin typeface="Calibri" panose="020F0502020204030204" pitchFamily="34" charset="0"/>
                <a:ea typeface="Calibri" panose="020F0502020204030204" pitchFamily="34" charset="0"/>
                <a:cs typeface="Times New Roman" panose="02020603050405020304" pitchFamily="18" charset="0"/>
              </a:rPr>
              <a:t>pour faciliter les transactions.</a:t>
            </a:r>
          </a:p>
          <a:p>
            <a:pPr marL="742950" lvl="1" indent="-285750">
              <a:lnSpc>
                <a:spcPct val="107000"/>
              </a:lnSpc>
              <a:spcAft>
                <a:spcPts val="800"/>
              </a:spcAft>
              <a:buFont typeface="+mj-lt"/>
              <a:buAutoNum type="arabicPeriod"/>
              <a:tabLst>
                <a:tab pos="914400" algn="l"/>
              </a:tabLst>
            </a:pPr>
            <a:r>
              <a:rPr lang="fr-FR" sz="1100" dirty="0" smtClean="0">
                <a:latin typeface="Calibri" panose="020F0502020204030204" pitchFamily="34" charset="0"/>
                <a:ea typeface="Calibri" panose="020F0502020204030204" pitchFamily="34" charset="0"/>
                <a:cs typeface="Times New Roman" panose="02020603050405020304" pitchFamily="18" charset="0"/>
              </a:rPr>
              <a:t>Intégration d’un système de messagerie</a:t>
            </a:r>
            <a:endParaRPr lang="x-none" sz="1100" dirty="0" smtClean="0">
              <a:latin typeface="Calibri" panose="020F0502020204030204" pitchFamily="34" charset="0"/>
              <a:ea typeface="Calibri" panose="020F0502020204030204" pitchFamily="34" charset="0"/>
              <a:cs typeface="Times New Roman" panose="02020603050405020304" pitchFamily="18" charset="0"/>
            </a:endParaRPr>
          </a:p>
        </p:txBody>
      </p:sp>
      <p:sp>
        <p:nvSpPr>
          <p:cNvPr id="4" name="Google Shape;204;p23"/>
          <p:cNvSpPr/>
          <p:nvPr/>
        </p:nvSpPr>
        <p:spPr>
          <a:xfrm>
            <a:off x="8663776" y="4842864"/>
            <a:ext cx="367797"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53</a:t>
            </a:r>
            <a:endParaRPr sz="1200" b="1" dirty="0">
              <a:solidFill>
                <a:schemeClr val="accent4"/>
              </a:solidFill>
            </a:endParaRPr>
          </a:p>
        </p:txBody>
      </p:sp>
    </p:spTree>
    <p:extLst>
      <p:ext uri="{BB962C8B-B14F-4D97-AF65-F5344CB8AC3E}">
        <p14:creationId xmlns:p14="http://schemas.microsoft.com/office/powerpoint/2010/main" val="345604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4" name="Google Shape;204;p23"/>
          <p:cNvSpPr/>
          <p:nvPr/>
        </p:nvSpPr>
        <p:spPr>
          <a:xfrm>
            <a:off x="8671249" y="4842165"/>
            <a:ext cx="360324"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54</a:t>
            </a:r>
            <a:endParaRPr sz="1200" b="1" dirty="0">
              <a:solidFill>
                <a:schemeClr val="accent4"/>
              </a:solidFill>
            </a:endParaRPr>
          </a:p>
        </p:txBody>
      </p:sp>
      <p:grpSp>
        <p:nvGrpSpPr>
          <p:cNvPr id="8" name="Group 10">
            <a:extLst>
              <a:ext uri="{FF2B5EF4-FFF2-40B4-BE49-F238E27FC236}">
                <a16:creationId xmlns="" xmlns:a16="http://schemas.microsoft.com/office/drawing/2014/main" id="{9F4F40C8-756C-40F8-B2B8-5AEB2BC8C5FB}"/>
              </a:ext>
            </a:extLst>
          </p:cNvPr>
          <p:cNvGrpSpPr/>
          <p:nvPr/>
        </p:nvGrpSpPr>
        <p:grpSpPr>
          <a:xfrm>
            <a:off x="739007" y="2161309"/>
            <a:ext cx="2537594" cy="2499025"/>
            <a:chOff x="1130676" y="2793247"/>
            <a:chExt cx="3431456" cy="3443848"/>
          </a:xfrm>
        </p:grpSpPr>
        <p:sp>
          <p:nvSpPr>
            <p:cNvPr id="9" name="Freeform 18">
              <a:extLst>
                <a:ext uri="{FF2B5EF4-FFF2-40B4-BE49-F238E27FC236}">
                  <a16:creationId xmlns="" xmlns:a16="http://schemas.microsoft.com/office/drawing/2014/main" id="{1CDF9CE1-D4CF-418B-8E46-5CC8F458003B}"/>
                </a:ext>
              </a:extLst>
            </p:cNvPr>
            <p:cNvSpPr>
              <a:spLocks/>
            </p:cNvSpPr>
            <p:nvPr/>
          </p:nvSpPr>
          <p:spPr bwMode="auto">
            <a:xfrm flipH="1">
              <a:off x="1259632" y="2793247"/>
              <a:ext cx="1656184" cy="1741475"/>
            </a:xfrm>
            <a:custGeom>
              <a:avLst/>
              <a:gdLst/>
              <a:ahLst/>
              <a:cxnLst/>
              <a:rect l="l" t="t" r="r" b="b"/>
              <a:pathLst>
                <a:path w="1656184" h="1741475">
                  <a:moveTo>
                    <a:pt x="853425" y="0"/>
                  </a:moveTo>
                  <a:lnTo>
                    <a:pt x="789249" y="5234"/>
                  </a:lnTo>
                  <a:lnTo>
                    <a:pt x="628247" y="41869"/>
                  </a:lnTo>
                  <a:lnTo>
                    <a:pt x="580396" y="59896"/>
                  </a:lnTo>
                  <a:lnTo>
                    <a:pt x="533110" y="80250"/>
                  </a:lnTo>
                  <a:lnTo>
                    <a:pt x="486948" y="104673"/>
                  </a:lnTo>
                  <a:lnTo>
                    <a:pt x="444164" y="132005"/>
                  </a:lnTo>
                  <a:lnTo>
                    <a:pt x="403069" y="162825"/>
                  </a:lnTo>
                  <a:lnTo>
                    <a:pt x="365352" y="196553"/>
                  </a:lnTo>
                  <a:lnTo>
                    <a:pt x="330449" y="233188"/>
                  </a:lnTo>
                  <a:lnTo>
                    <a:pt x="298924" y="273313"/>
                  </a:lnTo>
                  <a:lnTo>
                    <a:pt x="271340" y="315764"/>
                  </a:lnTo>
                  <a:lnTo>
                    <a:pt x="247696" y="361123"/>
                  </a:lnTo>
                  <a:lnTo>
                    <a:pt x="227993" y="409970"/>
                  </a:lnTo>
                  <a:lnTo>
                    <a:pt x="196468" y="544301"/>
                  </a:lnTo>
                  <a:lnTo>
                    <a:pt x="193653" y="576865"/>
                  </a:lnTo>
                  <a:cubicBezTo>
                    <a:pt x="193278" y="587139"/>
                    <a:pt x="192903" y="597412"/>
                    <a:pt x="192528" y="607686"/>
                  </a:cubicBezTo>
                  <a:cubicBezTo>
                    <a:pt x="192903" y="617184"/>
                    <a:pt x="193278" y="626682"/>
                    <a:pt x="193653" y="636180"/>
                  </a:cubicBezTo>
                  <a:cubicBezTo>
                    <a:pt x="193840" y="645678"/>
                    <a:pt x="194028" y="655177"/>
                    <a:pt x="194216" y="664674"/>
                  </a:cubicBezTo>
                  <a:lnTo>
                    <a:pt x="194216" y="691424"/>
                  </a:lnTo>
                  <a:lnTo>
                    <a:pt x="191402" y="716430"/>
                  </a:lnTo>
                  <a:lnTo>
                    <a:pt x="182958" y="742016"/>
                  </a:lnTo>
                  <a:lnTo>
                    <a:pt x="167758" y="772837"/>
                  </a:lnTo>
                  <a:lnTo>
                    <a:pt x="149181" y="801331"/>
                  </a:lnTo>
                  <a:lnTo>
                    <a:pt x="128915" y="826336"/>
                  </a:lnTo>
                  <a:lnTo>
                    <a:pt x="107523" y="851923"/>
                  </a:lnTo>
                  <a:lnTo>
                    <a:pt x="85005" y="875184"/>
                  </a:lnTo>
                  <a:lnTo>
                    <a:pt x="62487" y="898445"/>
                  </a:lnTo>
                  <a:lnTo>
                    <a:pt x="41095" y="924031"/>
                  </a:lnTo>
                  <a:lnTo>
                    <a:pt x="33777" y="931009"/>
                  </a:lnTo>
                  <a:lnTo>
                    <a:pt x="24769" y="939732"/>
                  </a:lnTo>
                  <a:lnTo>
                    <a:pt x="15200" y="950199"/>
                  </a:lnTo>
                  <a:lnTo>
                    <a:pt x="7319" y="960666"/>
                  </a:lnTo>
                  <a:lnTo>
                    <a:pt x="2252" y="973460"/>
                  </a:lnTo>
                  <a:lnTo>
                    <a:pt x="0" y="987416"/>
                  </a:lnTo>
                  <a:lnTo>
                    <a:pt x="2815" y="1001955"/>
                  </a:lnTo>
                  <a:lnTo>
                    <a:pt x="10133" y="1015911"/>
                  </a:lnTo>
                  <a:lnTo>
                    <a:pt x="22518" y="1027541"/>
                  </a:lnTo>
                  <a:lnTo>
                    <a:pt x="36592" y="1035682"/>
                  </a:lnTo>
                  <a:lnTo>
                    <a:pt x="54043" y="1043243"/>
                  </a:lnTo>
                  <a:lnTo>
                    <a:pt x="72621" y="1049639"/>
                  </a:lnTo>
                  <a:lnTo>
                    <a:pt x="91197" y="1056035"/>
                  </a:lnTo>
                  <a:lnTo>
                    <a:pt x="109212" y="1062432"/>
                  </a:lnTo>
                  <a:lnTo>
                    <a:pt x="126663" y="1069992"/>
                  </a:lnTo>
                  <a:lnTo>
                    <a:pt x="142425" y="1078133"/>
                  </a:lnTo>
                  <a:lnTo>
                    <a:pt x="153685" y="1088601"/>
                  </a:lnTo>
                  <a:lnTo>
                    <a:pt x="150306" y="1102557"/>
                  </a:lnTo>
                  <a:lnTo>
                    <a:pt x="144114" y="1115351"/>
                  </a:lnTo>
                  <a:lnTo>
                    <a:pt x="137921" y="1128725"/>
                  </a:lnTo>
                  <a:lnTo>
                    <a:pt x="131166" y="1141518"/>
                  </a:lnTo>
                  <a:lnTo>
                    <a:pt x="124974" y="1154312"/>
                  </a:lnTo>
                  <a:lnTo>
                    <a:pt x="120471" y="1167105"/>
                  </a:lnTo>
                  <a:lnTo>
                    <a:pt x="118781" y="1178735"/>
                  </a:lnTo>
                  <a:lnTo>
                    <a:pt x="119907" y="1191529"/>
                  </a:lnTo>
                  <a:lnTo>
                    <a:pt x="126100" y="1203159"/>
                  </a:lnTo>
                  <a:lnTo>
                    <a:pt x="137359" y="1214790"/>
                  </a:lnTo>
                  <a:lnTo>
                    <a:pt x="153685" y="1226420"/>
                  </a:lnTo>
                  <a:lnTo>
                    <a:pt x="150306" y="1235725"/>
                  </a:lnTo>
                  <a:lnTo>
                    <a:pt x="145240" y="1245029"/>
                  </a:lnTo>
                  <a:lnTo>
                    <a:pt x="141300" y="1256077"/>
                  </a:lnTo>
                  <a:lnTo>
                    <a:pt x="140174" y="1267708"/>
                  </a:lnTo>
                  <a:lnTo>
                    <a:pt x="142425" y="1279339"/>
                  </a:lnTo>
                  <a:lnTo>
                    <a:pt x="148618" y="1289806"/>
                  </a:lnTo>
                  <a:lnTo>
                    <a:pt x="156499" y="1297947"/>
                  </a:lnTo>
                  <a:lnTo>
                    <a:pt x="166632" y="1305506"/>
                  </a:lnTo>
                  <a:lnTo>
                    <a:pt x="176765" y="1310740"/>
                  </a:lnTo>
                  <a:lnTo>
                    <a:pt x="186335" y="1317137"/>
                  </a:lnTo>
                  <a:lnTo>
                    <a:pt x="195343" y="1325860"/>
                  </a:lnTo>
                  <a:lnTo>
                    <a:pt x="200408" y="1335164"/>
                  </a:lnTo>
                  <a:lnTo>
                    <a:pt x="205475" y="1352028"/>
                  </a:lnTo>
                  <a:lnTo>
                    <a:pt x="205475" y="1371218"/>
                  </a:lnTo>
                  <a:lnTo>
                    <a:pt x="203787" y="1389245"/>
                  </a:lnTo>
                  <a:lnTo>
                    <a:pt x="199283" y="1407854"/>
                  </a:lnTo>
                  <a:lnTo>
                    <a:pt x="195343" y="1425881"/>
                  </a:lnTo>
                  <a:lnTo>
                    <a:pt x="192528" y="1442163"/>
                  </a:lnTo>
                  <a:lnTo>
                    <a:pt x="190276" y="1465424"/>
                  </a:lnTo>
                  <a:lnTo>
                    <a:pt x="192528" y="1486358"/>
                  </a:lnTo>
                  <a:lnTo>
                    <a:pt x="198719" y="1505548"/>
                  </a:lnTo>
                  <a:lnTo>
                    <a:pt x="206601" y="1522413"/>
                  </a:lnTo>
                  <a:lnTo>
                    <a:pt x="217860" y="1535787"/>
                  </a:lnTo>
                  <a:lnTo>
                    <a:pt x="232497" y="1548581"/>
                  </a:lnTo>
                  <a:lnTo>
                    <a:pt x="246570" y="1559048"/>
                  </a:lnTo>
                  <a:lnTo>
                    <a:pt x="262896" y="1567771"/>
                  </a:lnTo>
                  <a:lnTo>
                    <a:pt x="279221" y="1575331"/>
                  </a:lnTo>
                  <a:lnTo>
                    <a:pt x="295546" y="1579401"/>
                  </a:lnTo>
                  <a:lnTo>
                    <a:pt x="325383" y="1584635"/>
                  </a:lnTo>
                  <a:lnTo>
                    <a:pt x="356908" y="1586961"/>
                  </a:lnTo>
                  <a:lnTo>
                    <a:pt x="390121" y="1585798"/>
                  </a:lnTo>
                  <a:lnTo>
                    <a:pt x="422772" y="1582309"/>
                  </a:lnTo>
                  <a:lnTo>
                    <a:pt x="455423" y="1578238"/>
                  </a:lnTo>
                  <a:lnTo>
                    <a:pt x="486385" y="1571841"/>
                  </a:lnTo>
                  <a:lnTo>
                    <a:pt x="513969" y="1564281"/>
                  </a:lnTo>
                  <a:lnTo>
                    <a:pt x="529900" y="1558923"/>
                  </a:lnTo>
                  <a:lnTo>
                    <a:pt x="609866" y="1741475"/>
                  </a:lnTo>
                  <a:lnTo>
                    <a:pt x="699234" y="1702328"/>
                  </a:lnTo>
                  <a:lnTo>
                    <a:pt x="697686" y="1708838"/>
                  </a:lnTo>
                  <a:lnTo>
                    <a:pt x="1413007" y="1487444"/>
                  </a:lnTo>
                  <a:lnTo>
                    <a:pt x="1412429" y="1485195"/>
                  </a:lnTo>
                  <a:lnTo>
                    <a:pt x="1405111" y="1455538"/>
                  </a:lnTo>
                  <a:lnTo>
                    <a:pt x="1398918" y="1425881"/>
                  </a:lnTo>
                  <a:lnTo>
                    <a:pt x="1394978" y="1398549"/>
                  </a:lnTo>
                  <a:lnTo>
                    <a:pt x="1392163" y="1372381"/>
                  </a:lnTo>
                  <a:lnTo>
                    <a:pt x="1391037" y="1350865"/>
                  </a:lnTo>
                  <a:lnTo>
                    <a:pt x="1392163" y="1332837"/>
                  </a:lnTo>
                  <a:lnTo>
                    <a:pt x="1401171" y="1295039"/>
                  </a:lnTo>
                  <a:lnTo>
                    <a:pt x="1412429" y="1260148"/>
                  </a:lnTo>
                  <a:lnTo>
                    <a:pt x="1426503" y="1227001"/>
                  </a:lnTo>
                  <a:lnTo>
                    <a:pt x="1443954" y="1197926"/>
                  </a:lnTo>
                  <a:lnTo>
                    <a:pt x="1469849" y="1161872"/>
                  </a:lnTo>
                  <a:lnTo>
                    <a:pt x="1496308" y="1125818"/>
                  </a:lnTo>
                  <a:lnTo>
                    <a:pt x="1522767" y="1090926"/>
                  </a:lnTo>
                  <a:lnTo>
                    <a:pt x="1549788" y="1053710"/>
                  </a:lnTo>
                  <a:lnTo>
                    <a:pt x="1573995" y="1015911"/>
                  </a:lnTo>
                  <a:lnTo>
                    <a:pt x="1597637" y="976949"/>
                  </a:lnTo>
                  <a:lnTo>
                    <a:pt x="1617341" y="934499"/>
                  </a:lnTo>
                  <a:lnTo>
                    <a:pt x="1633666" y="889140"/>
                  </a:lnTo>
                  <a:lnTo>
                    <a:pt x="1646051" y="836222"/>
                  </a:lnTo>
                  <a:lnTo>
                    <a:pt x="1652807" y="782141"/>
                  </a:lnTo>
                  <a:lnTo>
                    <a:pt x="1656184" y="726897"/>
                  </a:lnTo>
                  <a:cubicBezTo>
                    <a:pt x="1655809" y="708289"/>
                    <a:pt x="1655434" y="689680"/>
                    <a:pt x="1655059" y="671072"/>
                  </a:cubicBezTo>
                  <a:lnTo>
                    <a:pt x="1651118" y="616409"/>
                  </a:lnTo>
                  <a:lnTo>
                    <a:pt x="1642674" y="563490"/>
                  </a:lnTo>
                  <a:lnTo>
                    <a:pt x="1631415" y="511736"/>
                  </a:lnTo>
                  <a:lnTo>
                    <a:pt x="1617341" y="464051"/>
                  </a:lnTo>
                  <a:lnTo>
                    <a:pt x="1601579" y="420438"/>
                  </a:lnTo>
                  <a:lnTo>
                    <a:pt x="1583565" y="381475"/>
                  </a:lnTo>
                  <a:lnTo>
                    <a:pt x="1556543" y="334954"/>
                  </a:lnTo>
                  <a:lnTo>
                    <a:pt x="1527270" y="290759"/>
                  </a:lnTo>
                  <a:lnTo>
                    <a:pt x="1494056" y="249471"/>
                  </a:lnTo>
                  <a:lnTo>
                    <a:pt x="1458590" y="209928"/>
                  </a:lnTo>
                  <a:lnTo>
                    <a:pt x="1419747" y="174455"/>
                  </a:lnTo>
                  <a:lnTo>
                    <a:pt x="1376400" y="141309"/>
                  </a:lnTo>
                  <a:lnTo>
                    <a:pt x="1331365" y="111652"/>
                  </a:lnTo>
                  <a:lnTo>
                    <a:pt x="1283515" y="85483"/>
                  </a:lnTo>
                  <a:lnTo>
                    <a:pt x="1231161" y="63386"/>
                  </a:lnTo>
                  <a:lnTo>
                    <a:pt x="1177119" y="43033"/>
                  </a:lnTo>
                  <a:lnTo>
                    <a:pt x="1118572" y="27332"/>
                  </a:lnTo>
                  <a:lnTo>
                    <a:pt x="1057210" y="14538"/>
                  </a:lnTo>
                  <a:lnTo>
                    <a:pt x="993036" y="5815"/>
                  </a:lnTo>
                  <a:lnTo>
                    <a:pt x="925482" y="58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0" name="Rounded Rectangle 18">
              <a:extLst>
                <a:ext uri="{FF2B5EF4-FFF2-40B4-BE49-F238E27FC236}">
                  <a16:creationId xmlns="" xmlns:a16="http://schemas.microsoft.com/office/drawing/2014/main" id="{DF6531F7-F201-4CC9-8736-8B60A28CC733}"/>
                </a:ext>
              </a:extLst>
            </p:cNvPr>
            <p:cNvSpPr/>
            <p:nvPr/>
          </p:nvSpPr>
          <p:spPr>
            <a:xfrm>
              <a:off x="2733332" y="3284983"/>
              <a:ext cx="1828800" cy="648072"/>
            </a:xfrm>
            <a:custGeom>
              <a:avLst/>
              <a:gdLst/>
              <a:ahLst/>
              <a:cxnLst/>
              <a:rect l="l" t="t" r="r" b="b"/>
              <a:pathLst>
                <a:path w="1828800" h="648072">
                  <a:moveTo>
                    <a:pt x="1605221" y="0"/>
                  </a:moveTo>
                  <a:lnTo>
                    <a:pt x="1764347" y="0"/>
                  </a:lnTo>
                  <a:cubicBezTo>
                    <a:pt x="1799943" y="0"/>
                    <a:pt x="1828800" y="28857"/>
                    <a:pt x="1828800" y="64453"/>
                  </a:cubicBezTo>
                  <a:lnTo>
                    <a:pt x="1828800" y="583619"/>
                  </a:lnTo>
                  <a:cubicBezTo>
                    <a:pt x="1828800" y="619215"/>
                    <a:pt x="1799943" y="648072"/>
                    <a:pt x="1764347" y="648072"/>
                  </a:cubicBezTo>
                  <a:lnTo>
                    <a:pt x="1605221" y="648072"/>
                  </a:lnTo>
                  <a:cubicBezTo>
                    <a:pt x="1569625" y="648072"/>
                    <a:pt x="1540768" y="619215"/>
                    <a:pt x="1540768" y="583619"/>
                  </a:cubicBezTo>
                  <a:lnTo>
                    <a:pt x="1540768" y="581685"/>
                  </a:lnTo>
                  <a:lnTo>
                    <a:pt x="250059" y="581685"/>
                  </a:lnTo>
                  <a:cubicBezTo>
                    <a:pt x="224426" y="581685"/>
                    <a:pt x="203646" y="560905"/>
                    <a:pt x="203646" y="535272"/>
                  </a:cubicBezTo>
                  <a:lnTo>
                    <a:pt x="203646" y="466247"/>
                  </a:lnTo>
                  <a:cubicBezTo>
                    <a:pt x="203230" y="466497"/>
                    <a:pt x="202808" y="466502"/>
                    <a:pt x="202384" y="466502"/>
                  </a:cubicBezTo>
                  <a:lnTo>
                    <a:pt x="49692" y="466502"/>
                  </a:lnTo>
                  <a:cubicBezTo>
                    <a:pt x="22248" y="466502"/>
                    <a:pt x="0" y="444254"/>
                    <a:pt x="0" y="416810"/>
                  </a:cubicBezTo>
                  <a:lnTo>
                    <a:pt x="0" y="193708"/>
                  </a:lnTo>
                  <a:cubicBezTo>
                    <a:pt x="0" y="166264"/>
                    <a:pt x="22248" y="144016"/>
                    <a:pt x="49692" y="144016"/>
                  </a:cubicBezTo>
                  <a:lnTo>
                    <a:pt x="202384" y="144016"/>
                  </a:lnTo>
                  <a:lnTo>
                    <a:pt x="203646" y="144271"/>
                  </a:lnTo>
                  <a:lnTo>
                    <a:pt x="203646" y="112801"/>
                  </a:lnTo>
                  <a:cubicBezTo>
                    <a:pt x="203646" y="87168"/>
                    <a:pt x="224426" y="66388"/>
                    <a:pt x="250059" y="66388"/>
                  </a:cubicBezTo>
                  <a:lnTo>
                    <a:pt x="1540768" y="66388"/>
                  </a:lnTo>
                  <a:lnTo>
                    <a:pt x="1540768" y="64453"/>
                  </a:lnTo>
                  <a:cubicBezTo>
                    <a:pt x="1540768" y="28857"/>
                    <a:pt x="1569625" y="0"/>
                    <a:pt x="1605221" y="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Freeform 10">
              <a:extLst>
                <a:ext uri="{FF2B5EF4-FFF2-40B4-BE49-F238E27FC236}">
                  <a16:creationId xmlns="" xmlns:a16="http://schemas.microsoft.com/office/drawing/2014/main" id="{5FB89ACD-28B7-46E4-B4C3-7B7D87329A4E}"/>
                </a:ext>
              </a:extLst>
            </p:cNvPr>
            <p:cNvSpPr/>
            <p:nvPr/>
          </p:nvSpPr>
          <p:spPr>
            <a:xfrm>
              <a:off x="1130676" y="4159425"/>
              <a:ext cx="2759432" cy="2077670"/>
            </a:xfrm>
            <a:custGeom>
              <a:avLst/>
              <a:gdLst>
                <a:gd name="connsiteX0" fmla="*/ 19050 w 2628900"/>
                <a:gd name="connsiteY0" fmla="*/ 95250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19050 w 2628900"/>
                <a:gd name="connsiteY8" fmla="*/ 95250 h 2085975"/>
                <a:gd name="connsiteX0" fmla="*/ 95250 w 2628900"/>
                <a:gd name="connsiteY0" fmla="*/ 66675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95250 w 262890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114300 h 2133600"/>
                <a:gd name="connsiteX1" fmla="*/ 137220 w 2766120"/>
                <a:gd name="connsiteY1" fmla="*/ 2133600 h 2133600"/>
                <a:gd name="connsiteX2" fmla="*/ 1823145 w 2766120"/>
                <a:gd name="connsiteY2" fmla="*/ 2133600 h 2133600"/>
                <a:gd name="connsiteX3" fmla="*/ 1842195 w 2766120"/>
                <a:gd name="connsiteY3" fmla="*/ 1628775 h 2133600"/>
                <a:gd name="connsiteX4" fmla="*/ 2766120 w 2766120"/>
                <a:gd name="connsiteY4" fmla="*/ 95250 h 2133600"/>
                <a:gd name="connsiteX5" fmla="*/ 1908870 w 2766120"/>
                <a:gd name="connsiteY5" fmla="*/ 0 h 2133600"/>
                <a:gd name="connsiteX6" fmla="*/ 2051745 w 2766120"/>
                <a:gd name="connsiteY6" fmla="*/ 809625 h 2133600"/>
                <a:gd name="connsiteX7" fmla="*/ 1270695 w 2766120"/>
                <a:gd name="connsiteY7" fmla="*/ 581025 h 2133600"/>
                <a:gd name="connsiteX8" fmla="*/ 232470 w 2766120"/>
                <a:gd name="connsiteY8" fmla="*/ 114300 h 2133600"/>
                <a:gd name="connsiteX0" fmla="*/ 232470 w 2766120"/>
                <a:gd name="connsiteY0" fmla="*/ 151521 h 2170821"/>
                <a:gd name="connsiteX1" fmla="*/ 137220 w 2766120"/>
                <a:gd name="connsiteY1" fmla="*/ 2170821 h 2170821"/>
                <a:gd name="connsiteX2" fmla="*/ 1823145 w 2766120"/>
                <a:gd name="connsiteY2" fmla="*/ 2170821 h 2170821"/>
                <a:gd name="connsiteX3" fmla="*/ 1842195 w 2766120"/>
                <a:gd name="connsiteY3" fmla="*/ 1665996 h 2170821"/>
                <a:gd name="connsiteX4" fmla="*/ 2766120 w 2766120"/>
                <a:gd name="connsiteY4" fmla="*/ 132471 h 2170821"/>
                <a:gd name="connsiteX5" fmla="*/ 1908870 w 2766120"/>
                <a:gd name="connsiteY5" fmla="*/ 37221 h 2170821"/>
                <a:gd name="connsiteX6" fmla="*/ 1937445 w 2766120"/>
                <a:gd name="connsiteY6" fmla="*/ 808746 h 2170821"/>
                <a:gd name="connsiteX7" fmla="*/ 1270695 w 2766120"/>
                <a:gd name="connsiteY7" fmla="*/ 618246 h 2170821"/>
                <a:gd name="connsiteX8" fmla="*/ 232470 w 2766120"/>
                <a:gd name="connsiteY8" fmla="*/ 151521 h 2170821"/>
                <a:gd name="connsiteX0" fmla="*/ 232470 w 2766120"/>
                <a:gd name="connsiteY0" fmla="*/ 176078 h 2195378"/>
                <a:gd name="connsiteX1" fmla="*/ 137220 w 2766120"/>
                <a:gd name="connsiteY1" fmla="*/ 2195378 h 2195378"/>
                <a:gd name="connsiteX2" fmla="*/ 1823145 w 2766120"/>
                <a:gd name="connsiteY2" fmla="*/ 2195378 h 2195378"/>
                <a:gd name="connsiteX3" fmla="*/ 1842195 w 2766120"/>
                <a:gd name="connsiteY3" fmla="*/ 1690553 h 2195378"/>
                <a:gd name="connsiteX4" fmla="*/ 2766120 w 2766120"/>
                <a:gd name="connsiteY4" fmla="*/ 157028 h 2195378"/>
                <a:gd name="connsiteX5" fmla="*/ 1908870 w 2766120"/>
                <a:gd name="connsiteY5" fmla="*/ 61778 h 2195378"/>
                <a:gd name="connsiteX6" fmla="*/ 1937445 w 2766120"/>
                <a:gd name="connsiteY6" fmla="*/ 833303 h 2195378"/>
                <a:gd name="connsiteX7" fmla="*/ 1270695 w 2766120"/>
                <a:gd name="connsiteY7" fmla="*/ 642803 h 2195378"/>
                <a:gd name="connsiteX8" fmla="*/ 232470 w 2766120"/>
                <a:gd name="connsiteY8" fmla="*/ 176078 h 2195378"/>
                <a:gd name="connsiteX0" fmla="*/ 232470 w 2661345"/>
                <a:gd name="connsiteY0" fmla="*/ 155790 h 2175090"/>
                <a:gd name="connsiteX1" fmla="*/ 137220 w 2661345"/>
                <a:gd name="connsiteY1" fmla="*/ 2175090 h 2175090"/>
                <a:gd name="connsiteX2" fmla="*/ 1823145 w 2661345"/>
                <a:gd name="connsiteY2" fmla="*/ 2175090 h 2175090"/>
                <a:gd name="connsiteX3" fmla="*/ 1842195 w 2661345"/>
                <a:gd name="connsiteY3" fmla="*/ 1670265 h 2175090"/>
                <a:gd name="connsiteX4" fmla="*/ 2661345 w 2661345"/>
                <a:gd name="connsiteY4" fmla="*/ 117690 h 2175090"/>
                <a:gd name="connsiteX5" fmla="*/ 1908870 w 2661345"/>
                <a:gd name="connsiteY5" fmla="*/ 41490 h 2175090"/>
                <a:gd name="connsiteX6" fmla="*/ 1937445 w 2661345"/>
                <a:gd name="connsiteY6" fmla="*/ 813015 h 2175090"/>
                <a:gd name="connsiteX7" fmla="*/ 1270695 w 2661345"/>
                <a:gd name="connsiteY7" fmla="*/ 622515 h 2175090"/>
                <a:gd name="connsiteX8" fmla="*/ 232470 w 2661345"/>
                <a:gd name="connsiteY8" fmla="*/ 155790 h 2175090"/>
                <a:gd name="connsiteX0" fmla="*/ 232470 w 2709520"/>
                <a:gd name="connsiteY0" fmla="*/ 155790 h 2175090"/>
                <a:gd name="connsiteX1" fmla="*/ 137220 w 2709520"/>
                <a:gd name="connsiteY1" fmla="*/ 2175090 h 2175090"/>
                <a:gd name="connsiteX2" fmla="*/ 1823145 w 2709520"/>
                <a:gd name="connsiteY2" fmla="*/ 2175090 h 2175090"/>
                <a:gd name="connsiteX3" fmla="*/ 1842195 w 2709520"/>
                <a:gd name="connsiteY3" fmla="*/ 1670265 h 2175090"/>
                <a:gd name="connsiteX4" fmla="*/ 2661345 w 2709520"/>
                <a:gd name="connsiteY4" fmla="*/ 117690 h 2175090"/>
                <a:gd name="connsiteX5" fmla="*/ 1908870 w 2709520"/>
                <a:gd name="connsiteY5" fmla="*/ 41490 h 2175090"/>
                <a:gd name="connsiteX6" fmla="*/ 1937445 w 2709520"/>
                <a:gd name="connsiteY6" fmla="*/ 813015 h 2175090"/>
                <a:gd name="connsiteX7" fmla="*/ 1270695 w 2709520"/>
                <a:gd name="connsiteY7" fmla="*/ 622515 h 2175090"/>
                <a:gd name="connsiteX8" fmla="*/ 232470 w 2709520"/>
                <a:gd name="connsiteY8" fmla="*/ 155790 h 2175090"/>
                <a:gd name="connsiteX0" fmla="*/ 232470 w 2725405"/>
                <a:gd name="connsiteY0" fmla="*/ 155790 h 2175090"/>
                <a:gd name="connsiteX1" fmla="*/ 137220 w 2725405"/>
                <a:gd name="connsiteY1" fmla="*/ 2175090 h 2175090"/>
                <a:gd name="connsiteX2" fmla="*/ 1823145 w 2725405"/>
                <a:gd name="connsiteY2" fmla="*/ 2175090 h 2175090"/>
                <a:gd name="connsiteX3" fmla="*/ 1842195 w 2725405"/>
                <a:gd name="connsiteY3" fmla="*/ 1670265 h 2175090"/>
                <a:gd name="connsiteX4" fmla="*/ 2661345 w 2725405"/>
                <a:gd name="connsiteY4" fmla="*/ 117690 h 2175090"/>
                <a:gd name="connsiteX5" fmla="*/ 1908870 w 2725405"/>
                <a:gd name="connsiteY5" fmla="*/ 41490 h 2175090"/>
                <a:gd name="connsiteX6" fmla="*/ 1937445 w 2725405"/>
                <a:gd name="connsiteY6" fmla="*/ 813015 h 2175090"/>
                <a:gd name="connsiteX7" fmla="*/ 1270695 w 2725405"/>
                <a:gd name="connsiteY7" fmla="*/ 622515 h 2175090"/>
                <a:gd name="connsiteX8" fmla="*/ 232470 w 2725405"/>
                <a:gd name="connsiteY8" fmla="*/ 155790 h 2175090"/>
                <a:gd name="connsiteX0" fmla="*/ 232470 w 2760521"/>
                <a:gd name="connsiteY0" fmla="*/ 155790 h 2175090"/>
                <a:gd name="connsiteX1" fmla="*/ 137220 w 2760521"/>
                <a:gd name="connsiteY1" fmla="*/ 2175090 h 2175090"/>
                <a:gd name="connsiteX2" fmla="*/ 1823145 w 2760521"/>
                <a:gd name="connsiteY2" fmla="*/ 2175090 h 2175090"/>
                <a:gd name="connsiteX3" fmla="*/ 1842195 w 2760521"/>
                <a:gd name="connsiteY3" fmla="*/ 1670265 h 2175090"/>
                <a:gd name="connsiteX4" fmla="*/ 2699445 w 2760521"/>
                <a:gd name="connsiteY4" fmla="*/ 117690 h 2175090"/>
                <a:gd name="connsiteX5" fmla="*/ 1908870 w 2760521"/>
                <a:gd name="connsiteY5" fmla="*/ 41490 h 2175090"/>
                <a:gd name="connsiteX6" fmla="*/ 1937445 w 2760521"/>
                <a:gd name="connsiteY6" fmla="*/ 813015 h 2175090"/>
                <a:gd name="connsiteX7" fmla="*/ 1270695 w 2760521"/>
                <a:gd name="connsiteY7" fmla="*/ 622515 h 2175090"/>
                <a:gd name="connsiteX8" fmla="*/ 232470 w 2760521"/>
                <a:gd name="connsiteY8" fmla="*/ 155790 h 2175090"/>
                <a:gd name="connsiteX0" fmla="*/ 232470 w 2757220"/>
                <a:gd name="connsiteY0" fmla="*/ 155790 h 2175090"/>
                <a:gd name="connsiteX1" fmla="*/ 137220 w 2757220"/>
                <a:gd name="connsiteY1" fmla="*/ 2175090 h 2175090"/>
                <a:gd name="connsiteX2" fmla="*/ 1823145 w 2757220"/>
                <a:gd name="connsiteY2" fmla="*/ 2175090 h 2175090"/>
                <a:gd name="connsiteX3" fmla="*/ 1842195 w 2757220"/>
                <a:gd name="connsiteY3" fmla="*/ 1670265 h 2175090"/>
                <a:gd name="connsiteX4" fmla="*/ 2699445 w 2757220"/>
                <a:gd name="connsiteY4" fmla="*/ 117690 h 2175090"/>
                <a:gd name="connsiteX5" fmla="*/ 1908870 w 2757220"/>
                <a:gd name="connsiteY5" fmla="*/ 41490 h 2175090"/>
                <a:gd name="connsiteX6" fmla="*/ 1937445 w 2757220"/>
                <a:gd name="connsiteY6" fmla="*/ 813015 h 2175090"/>
                <a:gd name="connsiteX7" fmla="*/ 1270695 w 2757220"/>
                <a:gd name="connsiteY7" fmla="*/ 622515 h 2175090"/>
                <a:gd name="connsiteX8" fmla="*/ 232470 w 2757220"/>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47713 h 2167013"/>
                <a:gd name="connsiteX1" fmla="*/ 137220 w 2741311"/>
                <a:gd name="connsiteY1" fmla="*/ 2167013 h 2167013"/>
                <a:gd name="connsiteX2" fmla="*/ 1823145 w 2741311"/>
                <a:gd name="connsiteY2" fmla="*/ 2167013 h 2167013"/>
                <a:gd name="connsiteX3" fmla="*/ 1842195 w 2741311"/>
                <a:gd name="connsiteY3" fmla="*/ 1662188 h 2167013"/>
                <a:gd name="connsiteX4" fmla="*/ 2699445 w 2741311"/>
                <a:gd name="connsiteY4" fmla="*/ 109613 h 2167013"/>
                <a:gd name="connsiteX5" fmla="*/ 1908870 w 2741311"/>
                <a:gd name="connsiteY5" fmla="*/ 33413 h 2167013"/>
                <a:gd name="connsiteX6" fmla="*/ 1937445 w 2741311"/>
                <a:gd name="connsiteY6" fmla="*/ 804938 h 2167013"/>
                <a:gd name="connsiteX7" fmla="*/ 1270695 w 2741311"/>
                <a:gd name="connsiteY7" fmla="*/ 614438 h 2167013"/>
                <a:gd name="connsiteX8" fmla="*/ 232470 w 2741311"/>
                <a:gd name="connsiteY8" fmla="*/ 147713 h 2167013"/>
                <a:gd name="connsiteX0" fmla="*/ 232470 w 2741311"/>
                <a:gd name="connsiteY0" fmla="*/ 95560 h 2114860"/>
                <a:gd name="connsiteX1" fmla="*/ 137220 w 2741311"/>
                <a:gd name="connsiteY1" fmla="*/ 2114860 h 2114860"/>
                <a:gd name="connsiteX2" fmla="*/ 1823145 w 2741311"/>
                <a:gd name="connsiteY2" fmla="*/ 2114860 h 2114860"/>
                <a:gd name="connsiteX3" fmla="*/ 1842195 w 2741311"/>
                <a:gd name="connsiteY3" fmla="*/ 1610035 h 2114860"/>
                <a:gd name="connsiteX4" fmla="*/ 2699445 w 2741311"/>
                <a:gd name="connsiteY4" fmla="*/ 57460 h 2114860"/>
                <a:gd name="connsiteX5" fmla="*/ 1927920 w 2741311"/>
                <a:gd name="connsiteY5" fmla="*/ 47935 h 2114860"/>
                <a:gd name="connsiteX6" fmla="*/ 1937445 w 2741311"/>
                <a:gd name="connsiteY6" fmla="*/ 752785 h 2114860"/>
                <a:gd name="connsiteX7" fmla="*/ 1270695 w 2741311"/>
                <a:gd name="connsiteY7" fmla="*/ 562285 h 2114860"/>
                <a:gd name="connsiteX8" fmla="*/ 232470 w 2741311"/>
                <a:gd name="connsiteY8" fmla="*/ 95560 h 2114860"/>
                <a:gd name="connsiteX0" fmla="*/ 232470 w 2741311"/>
                <a:gd name="connsiteY0" fmla="*/ 189280 h 2208580"/>
                <a:gd name="connsiteX1" fmla="*/ 137220 w 2741311"/>
                <a:gd name="connsiteY1" fmla="*/ 2208580 h 2208580"/>
                <a:gd name="connsiteX2" fmla="*/ 1823145 w 2741311"/>
                <a:gd name="connsiteY2" fmla="*/ 2208580 h 2208580"/>
                <a:gd name="connsiteX3" fmla="*/ 1842195 w 2741311"/>
                <a:gd name="connsiteY3" fmla="*/ 1703755 h 2208580"/>
                <a:gd name="connsiteX4" fmla="*/ 2699445 w 2741311"/>
                <a:gd name="connsiteY4" fmla="*/ 151180 h 2208580"/>
                <a:gd name="connsiteX5" fmla="*/ 1908870 w 2741311"/>
                <a:gd name="connsiteY5" fmla="*/ 27355 h 2208580"/>
                <a:gd name="connsiteX6" fmla="*/ 1937445 w 2741311"/>
                <a:gd name="connsiteY6" fmla="*/ 846505 h 2208580"/>
                <a:gd name="connsiteX7" fmla="*/ 1270695 w 2741311"/>
                <a:gd name="connsiteY7" fmla="*/ 656005 h 2208580"/>
                <a:gd name="connsiteX8" fmla="*/ 232470 w 2741311"/>
                <a:gd name="connsiteY8" fmla="*/ 189280 h 2208580"/>
                <a:gd name="connsiteX0" fmla="*/ 232470 w 2741311"/>
                <a:gd name="connsiteY0" fmla="*/ 213274 h 2232574"/>
                <a:gd name="connsiteX1" fmla="*/ 137220 w 2741311"/>
                <a:gd name="connsiteY1" fmla="*/ 2232574 h 2232574"/>
                <a:gd name="connsiteX2" fmla="*/ 1823145 w 2741311"/>
                <a:gd name="connsiteY2" fmla="*/ 2232574 h 2232574"/>
                <a:gd name="connsiteX3" fmla="*/ 1842195 w 2741311"/>
                <a:gd name="connsiteY3" fmla="*/ 1727749 h 2232574"/>
                <a:gd name="connsiteX4" fmla="*/ 2699445 w 2741311"/>
                <a:gd name="connsiteY4" fmla="*/ 175174 h 2232574"/>
                <a:gd name="connsiteX5" fmla="*/ 2127946 w 2741311"/>
                <a:gd name="connsiteY5" fmla="*/ 127549 h 2232574"/>
                <a:gd name="connsiteX6" fmla="*/ 1908870 w 2741311"/>
                <a:gd name="connsiteY6" fmla="*/ 51349 h 2232574"/>
                <a:gd name="connsiteX7" fmla="*/ 1937445 w 2741311"/>
                <a:gd name="connsiteY7" fmla="*/ 870499 h 2232574"/>
                <a:gd name="connsiteX8" fmla="*/ 1270695 w 2741311"/>
                <a:gd name="connsiteY8" fmla="*/ 679999 h 2232574"/>
                <a:gd name="connsiteX9" fmla="*/ 232470 w 2741311"/>
                <a:gd name="connsiteY9" fmla="*/ 213274 h 2232574"/>
                <a:gd name="connsiteX0" fmla="*/ 232470 w 2741311"/>
                <a:gd name="connsiteY0" fmla="*/ 214182 h 2233482"/>
                <a:gd name="connsiteX1" fmla="*/ 137220 w 2741311"/>
                <a:gd name="connsiteY1" fmla="*/ 2233482 h 2233482"/>
                <a:gd name="connsiteX2" fmla="*/ 1823145 w 2741311"/>
                <a:gd name="connsiteY2" fmla="*/ 2233482 h 2233482"/>
                <a:gd name="connsiteX3" fmla="*/ 1842195 w 2741311"/>
                <a:gd name="connsiteY3" fmla="*/ 1728657 h 2233482"/>
                <a:gd name="connsiteX4" fmla="*/ 2699445 w 2741311"/>
                <a:gd name="connsiteY4" fmla="*/ 176082 h 2233482"/>
                <a:gd name="connsiteX5" fmla="*/ 2048663 w 2741311"/>
                <a:gd name="connsiteY5" fmla="*/ 123172 h 2233482"/>
                <a:gd name="connsiteX6" fmla="*/ 1908870 w 2741311"/>
                <a:gd name="connsiteY6" fmla="*/ 52257 h 2233482"/>
                <a:gd name="connsiteX7" fmla="*/ 1937445 w 2741311"/>
                <a:gd name="connsiteY7" fmla="*/ 871407 h 2233482"/>
                <a:gd name="connsiteX8" fmla="*/ 1270695 w 2741311"/>
                <a:gd name="connsiteY8" fmla="*/ 680907 h 2233482"/>
                <a:gd name="connsiteX9" fmla="*/ 232470 w 2741311"/>
                <a:gd name="connsiteY9" fmla="*/ 214182 h 2233482"/>
                <a:gd name="connsiteX0" fmla="*/ 232470 w 2741311"/>
                <a:gd name="connsiteY0" fmla="*/ 228069 h 2247369"/>
                <a:gd name="connsiteX1" fmla="*/ 137220 w 2741311"/>
                <a:gd name="connsiteY1" fmla="*/ 2247369 h 2247369"/>
                <a:gd name="connsiteX2" fmla="*/ 1823145 w 2741311"/>
                <a:gd name="connsiteY2" fmla="*/ 2247369 h 2247369"/>
                <a:gd name="connsiteX3" fmla="*/ 1842195 w 2741311"/>
                <a:gd name="connsiteY3" fmla="*/ 1742544 h 2247369"/>
                <a:gd name="connsiteX4" fmla="*/ 2699445 w 2741311"/>
                <a:gd name="connsiteY4" fmla="*/ 189969 h 2247369"/>
                <a:gd name="connsiteX5" fmla="*/ 2048663 w 2741311"/>
                <a:gd name="connsiteY5" fmla="*/ 137059 h 2247369"/>
                <a:gd name="connsiteX6" fmla="*/ 1908870 w 2741311"/>
                <a:gd name="connsiteY6" fmla="*/ 66144 h 2247369"/>
                <a:gd name="connsiteX7" fmla="*/ 1937445 w 2741311"/>
                <a:gd name="connsiteY7" fmla="*/ 885294 h 2247369"/>
                <a:gd name="connsiteX8" fmla="*/ 1270695 w 2741311"/>
                <a:gd name="connsiteY8" fmla="*/ 694794 h 2247369"/>
                <a:gd name="connsiteX9" fmla="*/ 232470 w 2741311"/>
                <a:gd name="connsiteY9" fmla="*/ 228069 h 2247369"/>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188264 h 2207564"/>
                <a:gd name="connsiteX1" fmla="*/ 137220 w 2741311"/>
                <a:gd name="connsiteY1" fmla="*/ 2207564 h 2207564"/>
                <a:gd name="connsiteX2" fmla="*/ 1823145 w 2741311"/>
                <a:gd name="connsiteY2" fmla="*/ 2207564 h 2207564"/>
                <a:gd name="connsiteX3" fmla="*/ 1842195 w 2741311"/>
                <a:gd name="connsiteY3" fmla="*/ 1702739 h 2207564"/>
                <a:gd name="connsiteX4" fmla="*/ 2699445 w 2741311"/>
                <a:gd name="connsiteY4" fmla="*/ 150164 h 2207564"/>
                <a:gd name="connsiteX5" fmla="*/ 2048663 w 2741311"/>
                <a:gd name="connsiteY5" fmla="*/ 97254 h 2207564"/>
                <a:gd name="connsiteX6" fmla="*/ 2040679 w 2741311"/>
                <a:gd name="connsiteY6" fmla="*/ 4591 h 2207564"/>
                <a:gd name="connsiteX7" fmla="*/ 1908870 w 2741311"/>
                <a:gd name="connsiteY7" fmla="*/ 26339 h 2207564"/>
                <a:gd name="connsiteX8" fmla="*/ 1937445 w 2741311"/>
                <a:gd name="connsiteY8" fmla="*/ 845489 h 2207564"/>
                <a:gd name="connsiteX9" fmla="*/ 1270695 w 2741311"/>
                <a:gd name="connsiteY9" fmla="*/ 654989 h 2207564"/>
                <a:gd name="connsiteX10" fmla="*/ 232470 w 2741311"/>
                <a:gd name="connsiteY10" fmla="*/ 188264 h 2207564"/>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4220"/>
                <a:gd name="connsiteY0" fmla="*/ 183976 h 2203276"/>
                <a:gd name="connsiteX1" fmla="*/ 137220 w 2664220"/>
                <a:gd name="connsiteY1" fmla="*/ 2203276 h 2203276"/>
                <a:gd name="connsiteX2" fmla="*/ 1823145 w 2664220"/>
                <a:gd name="connsiteY2" fmla="*/ 2203276 h 2203276"/>
                <a:gd name="connsiteX3" fmla="*/ 1842195 w 2664220"/>
                <a:gd name="connsiteY3" fmla="*/ 1698451 h 2203276"/>
                <a:gd name="connsiteX4" fmla="*/ 2614876 w 2664220"/>
                <a:gd name="connsiteY4" fmla="*/ 119448 h 2203276"/>
                <a:gd name="connsiteX5" fmla="*/ 2048663 w 2664220"/>
                <a:gd name="connsiteY5" fmla="*/ 92966 h 2203276"/>
                <a:gd name="connsiteX6" fmla="*/ 2040679 w 2664220"/>
                <a:gd name="connsiteY6" fmla="*/ 303 h 2203276"/>
                <a:gd name="connsiteX7" fmla="*/ 1908870 w 2664220"/>
                <a:gd name="connsiteY7" fmla="*/ 22051 h 2203276"/>
                <a:gd name="connsiteX8" fmla="*/ 1937445 w 2664220"/>
                <a:gd name="connsiteY8" fmla="*/ 841201 h 2203276"/>
                <a:gd name="connsiteX9" fmla="*/ 1270695 w 2664220"/>
                <a:gd name="connsiteY9" fmla="*/ 650701 h 2203276"/>
                <a:gd name="connsiteX10" fmla="*/ 232470 w 2664220"/>
                <a:gd name="connsiteY10" fmla="*/ 183976 h 2203276"/>
                <a:gd name="connsiteX0" fmla="*/ 232470 w 2695242"/>
                <a:gd name="connsiteY0" fmla="*/ 183976 h 2203276"/>
                <a:gd name="connsiteX1" fmla="*/ 137220 w 2695242"/>
                <a:gd name="connsiteY1" fmla="*/ 2203276 h 2203276"/>
                <a:gd name="connsiteX2" fmla="*/ 1823145 w 2695242"/>
                <a:gd name="connsiteY2" fmla="*/ 2203276 h 2203276"/>
                <a:gd name="connsiteX3" fmla="*/ 1842195 w 2695242"/>
                <a:gd name="connsiteY3" fmla="*/ 1698451 h 2203276"/>
                <a:gd name="connsiteX4" fmla="*/ 2614876 w 2695242"/>
                <a:gd name="connsiteY4" fmla="*/ 119448 h 2203276"/>
                <a:gd name="connsiteX5" fmla="*/ 2048663 w 2695242"/>
                <a:gd name="connsiteY5" fmla="*/ 92966 h 2203276"/>
                <a:gd name="connsiteX6" fmla="*/ 2040679 w 2695242"/>
                <a:gd name="connsiteY6" fmla="*/ 303 h 2203276"/>
                <a:gd name="connsiteX7" fmla="*/ 1908870 w 2695242"/>
                <a:gd name="connsiteY7" fmla="*/ 22051 h 2203276"/>
                <a:gd name="connsiteX8" fmla="*/ 1937445 w 2695242"/>
                <a:gd name="connsiteY8" fmla="*/ 841201 h 2203276"/>
                <a:gd name="connsiteX9" fmla="*/ 1270695 w 2695242"/>
                <a:gd name="connsiteY9" fmla="*/ 650701 h 2203276"/>
                <a:gd name="connsiteX10" fmla="*/ 232470 w 2695242"/>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270695 w 2718665"/>
                <a:gd name="connsiteY9" fmla="*/ 650701 h 2203276"/>
                <a:gd name="connsiteX10" fmla="*/ 232470 w 2718665"/>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20059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26782 w 2764339"/>
                <a:gd name="connsiteY0" fmla="*/ 183976 h 2400339"/>
                <a:gd name="connsiteX1" fmla="*/ 150300 w 2764339"/>
                <a:gd name="connsiteY1" fmla="*/ 2400339 h 2400339"/>
                <a:gd name="connsiteX2" fmla="*/ 1817457 w 2764339"/>
                <a:gd name="connsiteY2" fmla="*/ 2203276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31749 w 2769306"/>
                <a:gd name="connsiteY0" fmla="*/ 183976 h 2390955"/>
                <a:gd name="connsiteX1" fmla="*/ 138828 w 2769306"/>
                <a:gd name="connsiteY1" fmla="*/ 2064983 h 2390955"/>
                <a:gd name="connsiteX2" fmla="*/ 1878728 w 2769306"/>
                <a:gd name="connsiteY2" fmla="*/ 2390955 h 2390955"/>
                <a:gd name="connsiteX3" fmla="*/ 1841474 w 2769306"/>
                <a:gd name="connsiteY3" fmla="*/ 1698451 h 2390955"/>
                <a:gd name="connsiteX4" fmla="*/ 2674026 w 2769306"/>
                <a:gd name="connsiteY4" fmla="*/ 130334 h 2390955"/>
                <a:gd name="connsiteX5" fmla="*/ 2064270 w 2769306"/>
                <a:gd name="connsiteY5" fmla="*/ 98409 h 2390955"/>
                <a:gd name="connsiteX6" fmla="*/ 2039958 w 2769306"/>
                <a:gd name="connsiteY6" fmla="*/ 303 h 2390955"/>
                <a:gd name="connsiteX7" fmla="*/ 1908149 w 2769306"/>
                <a:gd name="connsiteY7" fmla="*/ 22051 h 2390955"/>
                <a:gd name="connsiteX8" fmla="*/ 1910297 w 2769306"/>
                <a:gd name="connsiteY8" fmla="*/ 783060 h 2390955"/>
                <a:gd name="connsiteX9" fmla="*/ 1236554 w 2769306"/>
                <a:gd name="connsiteY9" fmla="*/ 497145 h 2390955"/>
                <a:gd name="connsiteX10" fmla="*/ 1140747 w 2769306"/>
                <a:gd name="connsiteY10" fmla="*/ 572491 h 2390955"/>
                <a:gd name="connsiteX11" fmla="*/ 231749 w 2769306"/>
                <a:gd name="connsiteY11" fmla="*/ 183976 h 2390955"/>
                <a:gd name="connsiteX0" fmla="*/ 221873 w 2759430"/>
                <a:gd name="connsiteY0" fmla="*/ 183976 h 2390955"/>
                <a:gd name="connsiteX1" fmla="*/ 128952 w 2759430"/>
                <a:gd name="connsiteY1" fmla="*/ 2064983 h 2390955"/>
                <a:gd name="connsiteX2" fmla="*/ 1868852 w 2759430"/>
                <a:gd name="connsiteY2" fmla="*/ 2390955 h 2390955"/>
                <a:gd name="connsiteX3" fmla="*/ 1831598 w 2759430"/>
                <a:gd name="connsiteY3" fmla="*/ 1698451 h 2390955"/>
                <a:gd name="connsiteX4" fmla="*/ 2664150 w 2759430"/>
                <a:gd name="connsiteY4" fmla="*/ 130334 h 2390955"/>
                <a:gd name="connsiteX5" fmla="*/ 2054394 w 2759430"/>
                <a:gd name="connsiteY5" fmla="*/ 98409 h 2390955"/>
                <a:gd name="connsiteX6" fmla="*/ 2030082 w 2759430"/>
                <a:gd name="connsiteY6" fmla="*/ 303 h 2390955"/>
                <a:gd name="connsiteX7" fmla="*/ 1898273 w 2759430"/>
                <a:gd name="connsiteY7" fmla="*/ 22051 h 2390955"/>
                <a:gd name="connsiteX8" fmla="*/ 1900421 w 2759430"/>
                <a:gd name="connsiteY8" fmla="*/ 783060 h 2390955"/>
                <a:gd name="connsiteX9" fmla="*/ 1226678 w 2759430"/>
                <a:gd name="connsiteY9" fmla="*/ 497145 h 2390955"/>
                <a:gd name="connsiteX10" fmla="*/ 1130871 w 2759430"/>
                <a:gd name="connsiteY10" fmla="*/ 572491 h 2390955"/>
                <a:gd name="connsiteX11" fmla="*/ 221873 w 2759430"/>
                <a:gd name="connsiteY11" fmla="*/ 183976 h 2390955"/>
                <a:gd name="connsiteX0" fmla="*/ 221873 w 2759430"/>
                <a:gd name="connsiteY0" fmla="*/ 183976 h 2065462"/>
                <a:gd name="connsiteX1" fmla="*/ 128952 w 2759430"/>
                <a:gd name="connsiteY1" fmla="*/ 2064983 h 2065462"/>
                <a:gd name="connsiteX2" fmla="*/ 1852414 w 2759430"/>
                <a:gd name="connsiteY2" fmla="*/ 2065462 h 2065462"/>
                <a:gd name="connsiteX3" fmla="*/ 1831598 w 2759430"/>
                <a:gd name="connsiteY3" fmla="*/ 1698451 h 2065462"/>
                <a:gd name="connsiteX4" fmla="*/ 2664150 w 2759430"/>
                <a:gd name="connsiteY4" fmla="*/ 130334 h 2065462"/>
                <a:gd name="connsiteX5" fmla="*/ 2054394 w 2759430"/>
                <a:gd name="connsiteY5" fmla="*/ 98409 h 2065462"/>
                <a:gd name="connsiteX6" fmla="*/ 2030082 w 2759430"/>
                <a:gd name="connsiteY6" fmla="*/ 303 h 2065462"/>
                <a:gd name="connsiteX7" fmla="*/ 1898273 w 2759430"/>
                <a:gd name="connsiteY7" fmla="*/ 22051 h 2065462"/>
                <a:gd name="connsiteX8" fmla="*/ 1900421 w 2759430"/>
                <a:gd name="connsiteY8" fmla="*/ 783060 h 2065462"/>
                <a:gd name="connsiteX9" fmla="*/ 1226678 w 2759430"/>
                <a:gd name="connsiteY9" fmla="*/ 497145 h 2065462"/>
                <a:gd name="connsiteX10" fmla="*/ 1130871 w 2759430"/>
                <a:gd name="connsiteY10" fmla="*/ 572491 h 2065462"/>
                <a:gd name="connsiteX11" fmla="*/ 221873 w 2759430"/>
                <a:gd name="connsiteY11" fmla="*/ 183976 h 2065462"/>
                <a:gd name="connsiteX0" fmla="*/ 221873 w 2759430"/>
                <a:gd name="connsiteY0" fmla="*/ 183976 h 2068751"/>
                <a:gd name="connsiteX1" fmla="*/ 128952 w 2759430"/>
                <a:gd name="connsiteY1" fmla="*/ 2064983 h 2068751"/>
                <a:gd name="connsiteX2" fmla="*/ 1852414 w 2759430"/>
                <a:gd name="connsiteY2" fmla="*/ 2068751 h 2068751"/>
                <a:gd name="connsiteX3" fmla="*/ 1831598 w 2759430"/>
                <a:gd name="connsiteY3" fmla="*/ 1698451 h 2068751"/>
                <a:gd name="connsiteX4" fmla="*/ 2664150 w 2759430"/>
                <a:gd name="connsiteY4" fmla="*/ 130334 h 2068751"/>
                <a:gd name="connsiteX5" fmla="*/ 2054394 w 2759430"/>
                <a:gd name="connsiteY5" fmla="*/ 98409 h 2068751"/>
                <a:gd name="connsiteX6" fmla="*/ 2030082 w 2759430"/>
                <a:gd name="connsiteY6" fmla="*/ 303 h 2068751"/>
                <a:gd name="connsiteX7" fmla="*/ 1898273 w 2759430"/>
                <a:gd name="connsiteY7" fmla="*/ 22051 h 2068751"/>
                <a:gd name="connsiteX8" fmla="*/ 1900421 w 2759430"/>
                <a:gd name="connsiteY8" fmla="*/ 783060 h 2068751"/>
                <a:gd name="connsiteX9" fmla="*/ 1226678 w 2759430"/>
                <a:gd name="connsiteY9" fmla="*/ 497145 h 2068751"/>
                <a:gd name="connsiteX10" fmla="*/ 1130871 w 2759430"/>
                <a:gd name="connsiteY10" fmla="*/ 572491 h 2068751"/>
                <a:gd name="connsiteX11" fmla="*/ 221873 w 2759430"/>
                <a:gd name="connsiteY11" fmla="*/ 183976 h 2068751"/>
                <a:gd name="connsiteX0" fmla="*/ 221873 w 2759430"/>
                <a:gd name="connsiteY0" fmla="*/ 183976 h 2077670"/>
                <a:gd name="connsiteX1" fmla="*/ 128952 w 2759430"/>
                <a:gd name="connsiteY1" fmla="*/ 2064983 h 2077670"/>
                <a:gd name="connsiteX2" fmla="*/ 1861333 w 2759430"/>
                <a:gd name="connsiteY2" fmla="*/ 2077670 h 2077670"/>
                <a:gd name="connsiteX3" fmla="*/ 1831598 w 2759430"/>
                <a:gd name="connsiteY3" fmla="*/ 1698451 h 2077670"/>
                <a:gd name="connsiteX4" fmla="*/ 2664150 w 2759430"/>
                <a:gd name="connsiteY4" fmla="*/ 130334 h 2077670"/>
                <a:gd name="connsiteX5" fmla="*/ 2054394 w 2759430"/>
                <a:gd name="connsiteY5" fmla="*/ 98409 h 2077670"/>
                <a:gd name="connsiteX6" fmla="*/ 2030082 w 2759430"/>
                <a:gd name="connsiteY6" fmla="*/ 303 h 2077670"/>
                <a:gd name="connsiteX7" fmla="*/ 1898273 w 2759430"/>
                <a:gd name="connsiteY7" fmla="*/ 22051 h 2077670"/>
                <a:gd name="connsiteX8" fmla="*/ 1900421 w 2759430"/>
                <a:gd name="connsiteY8" fmla="*/ 783060 h 2077670"/>
                <a:gd name="connsiteX9" fmla="*/ 1226678 w 2759430"/>
                <a:gd name="connsiteY9" fmla="*/ 497145 h 2077670"/>
                <a:gd name="connsiteX10" fmla="*/ 1130871 w 2759430"/>
                <a:gd name="connsiteY10" fmla="*/ 572491 h 2077670"/>
                <a:gd name="connsiteX11" fmla="*/ 221873 w 2759430"/>
                <a:gd name="connsiteY11" fmla="*/ 183976 h 207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59430" h="2077670">
                  <a:moveTo>
                    <a:pt x="221873" y="183976"/>
                  </a:moveTo>
                  <a:cubicBezTo>
                    <a:pt x="-257552" y="923751"/>
                    <a:pt x="200156" y="1839025"/>
                    <a:pt x="128952" y="2064983"/>
                  </a:cubicBezTo>
                  <a:lnTo>
                    <a:pt x="1861333" y="2077670"/>
                  </a:lnTo>
                  <a:lnTo>
                    <a:pt x="1831598" y="1698451"/>
                  </a:lnTo>
                  <a:cubicBezTo>
                    <a:pt x="2577484" y="1720658"/>
                    <a:pt x="2947680" y="1991050"/>
                    <a:pt x="2664150" y="130334"/>
                  </a:cubicBezTo>
                  <a:cubicBezTo>
                    <a:pt x="2255473" y="54071"/>
                    <a:pt x="2191599" y="89110"/>
                    <a:pt x="2054394" y="98409"/>
                  </a:cubicBezTo>
                  <a:cubicBezTo>
                    <a:pt x="2046378" y="39791"/>
                    <a:pt x="2053381" y="49121"/>
                    <a:pt x="2030082" y="303"/>
                  </a:cubicBezTo>
                  <a:cubicBezTo>
                    <a:pt x="1964498" y="-945"/>
                    <a:pt x="2000929" y="826"/>
                    <a:pt x="1898273" y="22051"/>
                  </a:cubicBezTo>
                  <a:cubicBezTo>
                    <a:pt x="1904623" y="280813"/>
                    <a:pt x="1890896" y="525885"/>
                    <a:pt x="1900421" y="783060"/>
                  </a:cubicBezTo>
                  <a:cubicBezTo>
                    <a:pt x="1749728" y="751246"/>
                    <a:pt x="1517512" y="597607"/>
                    <a:pt x="1226678" y="497145"/>
                  </a:cubicBezTo>
                  <a:cubicBezTo>
                    <a:pt x="1226550" y="618676"/>
                    <a:pt x="1264864" y="688113"/>
                    <a:pt x="1130871" y="572491"/>
                  </a:cubicBezTo>
                  <a:cubicBezTo>
                    <a:pt x="766733" y="481334"/>
                    <a:pt x="654943" y="385765"/>
                    <a:pt x="221873" y="18397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Freeform 11">
              <a:extLst>
                <a:ext uri="{FF2B5EF4-FFF2-40B4-BE49-F238E27FC236}">
                  <a16:creationId xmlns="" xmlns:a16="http://schemas.microsoft.com/office/drawing/2014/main" id="{DDFFBE37-8FE0-49F0-B44F-5AC1E615EE22}"/>
                </a:ext>
              </a:extLst>
            </p:cNvPr>
            <p:cNvSpPr/>
            <p:nvPr/>
          </p:nvSpPr>
          <p:spPr>
            <a:xfrm>
              <a:off x="1353101" y="4180869"/>
              <a:ext cx="1094108" cy="581411"/>
            </a:xfrm>
            <a:custGeom>
              <a:avLst/>
              <a:gdLst>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4108" h="581411">
                  <a:moveTo>
                    <a:pt x="0" y="200851"/>
                  </a:moveTo>
                  <a:lnTo>
                    <a:pt x="95139" y="0"/>
                  </a:lnTo>
                  <a:lnTo>
                    <a:pt x="1025396" y="338276"/>
                  </a:lnTo>
                  <a:lnTo>
                    <a:pt x="1094108" y="412273"/>
                  </a:lnTo>
                  <a:lnTo>
                    <a:pt x="1078252" y="517984"/>
                  </a:lnTo>
                  <a:lnTo>
                    <a:pt x="1014825" y="480985"/>
                  </a:lnTo>
                  <a:lnTo>
                    <a:pt x="998968" y="581411"/>
                  </a:lnTo>
                  <a:cubicBezTo>
                    <a:pt x="634554" y="475508"/>
                    <a:pt x="332989" y="327704"/>
                    <a:pt x="0" y="200851"/>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 name="Freeform 14">
              <a:extLst>
                <a:ext uri="{FF2B5EF4-FFF2-40B4-BE49-F238E27FC236}">
                  <a16:creationId xmlns="" xmlns:a16="http://schemas.microsoft.com/office/drawing/2014/main" id="{0D091141-ADF5-40A0-930A-D1170A153495}"/>
                </a:ext>
              </a:extLst>
            </p:cNvPr>
            <p:cNvSpPr/>
            <p:nvPr/>
          </p:nvSpPr>
          <p:spPr>
            <a:xfrm>
              <a:off x="3076189" y="4038629"/>
              <a:ext cx="591981" cy="227104"/>
            </a:xfrm>
            <a:custGeom>
              <a:avLst/>
              <a:gdLst>
                <a:gd name="connsiteX0" fmla="*/ 5285 w 739976"/>
                <a:gd name="connsiteY0" fmla="*/ 68712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68712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671264"/>
                <a:gd name="connsiteY0" fmla="*/ 110997 h 206136"/>
                <a:gd name="connsiteX1" fmla="*/ 0 w 671264"/>
                <a:gd name="connsiteY1" fmla="*/ 5285 h 206136"/>
                <a:gd name="connsiteX2" fmla="*/ 158566 w 671264"/>
                <a:gd name="connsiteY2" fmla="*/ 0 h 206136"/>
                <a:gd name="connsiteX3" fmla="*/ 163852 w 671264"/>
                <a:gd name="connsiteY3" fmla="*/ 58141 h 206136"/>
                <a:gd name="connsiteX4" fmla="*/ 581409 w 671264"/>
                <a:gd name="connsiteY4" fmla="*/ 52856 h 206136"/>
                <a:gd name="connsiteX5" fmla="*/ 671264 w 671264"/>
                <a:gd name="connsiteY5" fmla="*/ 206136 h 206136"/>
                <a:gd name="connsiteX6" fmla="*/ 110996 w 671264"/>
                <a:gd name="connsiteY6" fmla="*/ 174423 h 206136"/>
                <a:gd name="connsiteX7" fmla="*/ 89854 w 671264"/>
                <a:gd name="connsiteY7" fmla="*/ 84569 h 206136"/>
                <a:gd name="connsiteX8" fmla="*/ 5285 w 671264"/>
                <a:gd name="connsiteY8" fmla="*/ 110997 h 206136"/>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89854 w 591981"/>
                <a:gd name="connsiteY7" fmla="*/ 115812 h 221522"/>
                <a:gd name="connsiteX8" fmla="*/ 5285 w 591981"/>
                <a:gd name="connsiteY8" fmla="*/ 142240 h 221522"/>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105475 w 591981"/>
                <a:gd name="connsiteY7" fmla="*/ 136641 h 221522"/>
                <a:gd name="connsiteX8" fmla="*/ 5285 w 591981"/>
                <a:gd name="connsiteY8" fmla="*/ 142240 h 221522"/>
                <a:gd name="connsiteX0" fmla="*/ 5285 w 591981"/>
                <a:gd name="connsiteY0" fmla="*/ 142240 h 227104"/>
                <a:gd name="connsiteX1" fmla="*/ 0 w 591981"/>
                <a:gd name="connsiteY1" fmla="*/ 36528 h 227104"/>
                <a:gd name="connsiteX2" fmla="*/ 163774 w 591981"/>
                <a:gd name="connsiteY2" fmla="*/ 0 h 227104"/>
                <a:gd name="connsiteX3" fmla="*/ 163852 w 591981"/>
                <a:gd name="connsiteY3" fmla="*/ 89384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81" h="227104">
                  <a:moveTo>
                    <a:pt x="5285" y="142240"/>
                  </a:moveTo>
                  <a:lnTo>
                    <a:pt x="0" y="36528"/>
                  </a:lnTo>
                  <a:lnTo>
                    <a:pt x="163774" y="0"/>
                  </a:lnTo>
                  <a:cubicBezTo>
                    <a:pt x="163800" y="29795"/>
                    <a:pt x="195069" y="54382"/>
                    <a:pt x="195095" y="84177"/>
                  </a:cubicBezTo>
                  <a:cubicBezTo>
                    <a:pt x="397943" y="29168"/>
                    <a:pt x="389368" y="75290"/>
                    <a:pt x="581409" y="84099"/>
                  </a:cubicBezTo>
                  <a:lnTo>
                    <a:pt x="591981" y="221522"/>
                  </a:lnTo>
                  <a:cubicBezTo>
                    <a:pt x="431653" y="200380"/>
                    <a:pt x="276532" y="231780"/>
                    <a:pt x="116204" y="226495"/>
                  </a:cubicBezTo>
                  <a:lnTo>
                    <a:pt x="105475" y="136641"/>
                  </a:lnTo>
                  <a:lnTo>
                    <a:pt x="5285" y="14224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Freeform 15">
              <a:extLst>
                <a:ext uri="{FF2B5EF4-FFF2-40B4-BE49-F238E27FC236}">
                  <a16:creationId xmlns="" xmlns:a16="http://schemas.microsoft.com/office/drawing/2014/main" id="{22037F22-D94D-4C2F-AA38-46DEE3F6C9DC}"/>
                </a:ext>
              </a:extLst>
            </p:cNvPr>
            <p:cNvSpPr/>
            <p:nvPr/>
          </p:nvSpPr>
          <p:spPr>
            <a:xfrm>
              <a:off x="2985409" y="3255814"/>
              <a:ext cx="669512" cy="864666"/>
            </a:xfrm>
            <a:custGeom>
              <a:avLst/>
              <a:gdLst>
                <a:gd name="connsiteX0" fmla="*/ 237850 w 650123"/>
                <a:gd name="connsiteY0" fmla="*/ 850974 h 866830"/>
                <a:gd name="connsiteX1" fmla="*/ 0 w 650123"/>
                <a:gd name="connsiteY1" fmla="*/ 63427 h 866830"/>
                <a:gd name="connsiteX2" fmla="*/ 153281 w 650123"/>
                <a:gd name="connsiteY2" fmla="*/ 184994 h 866830"/>
                <a:gd name="connsiteX3" fmla="*/ 216708 w 650123"/>
                <a:gd name="connsiteY3" fmla="*/ 5286 h 866830"/>
                <a:gd name="connsiteX4" fmla="*/ 317133 w 650123"/>
                <a:gd name="connsiteY4" fmla="*/ 184994 h 866830"/>
                <a:gd name="connsiteX5" fmla="*/ 359418 w 650123"/>
                <a:gd name="connsiteY5" fmla="*/ 0 h 866830"/>
                <a:gd name="connsiteX6" fmla="*/ 475700 w 650123"/>
                <a:gd name="connsiteY6" fmla="*/ 126853 h 866830"/>
                <a:gd name="connsiteX7" fmla="*/ 539126 w 650123"/>
                <a:gd name="connsiteY7" fmla="*/ 36999 h 866830"/>
                <a:gd name="connsiteX8" fmla="*/ 650123 w 650123"/>
                <a:gd name="connsiteY8" fmla="*/ 866830 h 866830"/>
                <a:gd name="connsiteX9" fmla="*/ 237850 w 650123"/>
                <a:gd name="connsiteY9" fmla="*/ 850974 h 866830"/>
                <a:gd name="connsiteX0" fmla="*/ 197028 w 609301"/>
                <a:gd name="connsiteY0" fmla="*/ 850974 h 866830"/>
                <a:gd name="connsiteX1" fmla="*/ 0 w 609301"/>
                <a:gd name="connsiteY1" fmla="*/ 60706 h 866830"/>
                <a:gd name="connsiteX2" fmla="*/ 112459 w 609301"/>
                <a:gd name="connsiteY2" fmla="*/ 184994 h 866830"/>
                <a:gd name="connsiteX3" fmla="*/ 175886 w 609301"/>
                <a:gd name="connsiteY3" fmla="*/ 5286 h 866830"/>
                <a:gd name="connsiteX4" fmla="*/ 276311 w 609301"/>
                <a:gd name="connsiteY4" fmla="*/ 184994 h 866830"/>
                <a:gd name="connsiteX5" fmla="*/ 318596 w 609301"/>
                <a:gd name="connsiteY5" fmla="*/ 0 h 866830"/>
                <a:gd name="connsiteX6" fmla="*/ 434878 w 609301"/>
                <a:gd name="connsiteY6" fmla="*/ 126853 h 866830"/>
                <a:gd name="connsiteX7" fmla="*/ 498304 w 609301"/>
                <a:gd name="connsiteY7" fmla="*/ 36999 h 866830"/>
                <a:gd name="connsiteX8" fmla="*/ 609301 w 609301"/>
                <a:gd name="connsiteY8" fmla="*/ 866830 h 866830"/>
                <a:gd name="connsiteX9" fmla="*/ 197028 w 609301"/>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9189 w 621462"/>
                <a:gd name="connsiteY0" fmla="*/ 850974 h 866830"/>
                <a:gd name="connsiteX1" fmla="*/ 12161 w 621462"/>
                <a:gd name="connsiteY1" fmla="*/ 60706 h 866830"/>
                <a:gd name="connsiteX2" fmla="*/ 124620 w 621462"/>
                <a:gd name="connsiteY2" fmla="*/ 184994 h 866830"/>
                <a:gd name="connsiteX3" fmla="*/ 188047 w 621462"/>
                <a:gd name="connsiteY3" fmla="*/ 5286 h 866830"/>
                <a:gd name="connsiteX4" fmla="*/ 288472 w 621462"/>
                <a:gd name="connsiteY4" fmla="*/ 184994 h 866830"/>
                <a:gd name="connsiteX5" fmla="*/ 330757 w 621462"/>
                <a:gd name="connsiteY5" fmla="*/ 0 h 866830"/>
                <a:gd name="connsiteX6" fmla="*/ 447039 w 621462"/>
                <a:gd name="connsiteY6" fmla="*/ 126853 h 866830"/>
                <a:gd name="connsiteX7" fmla="*/ 510465 w 621462"/>
                <a:gd name="connsiteY7" fmla="*/ 36999 h 866830"/>
                <a:gd name="connsiteX8" fmla="*/ 621462 w 621462"/>
                <a:gd name="connsiteY8" fmla="*/ 866830 h 866830"/>
                <a:gd name="connsiteX9" fmla="*/ 209189 w 621462"/>
                <a:gd name="connsiteY9" fmla="*/ 850974 h 866830"/>
                <a:gd name="connsiteX0" fmla="*/ 160744 w 624724"/>
                <a:gd name="connsiteY0" fmla="*/ 812874 h 866830"/>
                <a:gd name="connsiteX1" fmla="*/ 15423 w 624724"/>
                <a:gd name="connsiteY1" fmla="*/ 60706 h 866830"/>
                <a:gd name="connsiteX2" fmla="*/ 127882 w 624724"/>
                <a:gd name="connsiteY2" fmla="*/ 184994 h 866830"/>
                <a:gd name="connsiteX3" fmla="*/ 191309 w 624724"/>
                <a:gd name="connsiteY3" fmla="*/ 5286 h 866830"/>
                <a:gd name="connsiteX4" fmla="*/ 291734 w 624724"/>
                <a:gd name="connsiteY4" fmla="*/ 184994 h 866830"/>
                <a:gd name="connsiteX5" fmla="*/ 334019 w 624724"/>
                <a:gd name="connsiteY5" fmla="*/ 0 h 866830"/>
                <a:gd name="connsiteX6" fmla="*/ 450301 w 624724"/>
                <a:gd name="connsiteY6" fmla="*/ 126853 h 866830"/>
                <a:gd name="connsiteX7" fmla="*/ 513727 w 624724"/>
                <a:gd name="connsiteY7" fmla="*/ 36999 h 866830"/>
                <a:gd name="connsiteX8" fmla="*/ 624724 w 624724"/>
                <a:gd name="connsiteY8" fmla="*/ 866830 h 866830"/>
                <a:gd name="connsiteX9" fmla="*/ 160744 w 624724"/>
                <a:gd name="connsiteY9" fmla="*/ 812874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9190 w 621463"/>
                <a:gd name="connsiteY0" fmla="*/ 864582 h 866830"/>
                <a:gd name="connsiteX1" fmla="*/ 12162 w 621463"/>
                <a:gd name="connsiteY1" fmla="*/ 60706 h 866830"/>
                <a:gd name="connsiteX2" fmla="*/ 124621 w 621463"/>
                <a:gd name="connsiteY2" fmla="*/ 184994 h 866830"/>
                <a:gd name="connsiteX3" fmla="*/ 188048 w 621463"/>
                <a:gd name="connsiteY3" fmla="*/ 5286 h 866830"/>
                <a:gd name="connsiteX4" fmla="*/ 288473 w 621463"/>
                <a:gd name="connsiteY4" fmla="*/ 184994 h 866830"/>
                <a:gd name="connsiteX5" fmla="*/ 330758 w 621463"/>
                <a:gd name="connsiteY5" fmla="*/ 0 h 866830"/>
                <a:gd name="connsiteX6" fmla="*/ 447040 w 621463"/>
                <a:gd name="connsiteY6" fmla="*/ 126853 h 866830"/>
                <a:gd name="connsiteX7" fmla="*/ 510466 w 621463"/>
                <a:gd name="connsiteY7" fmla="*/ 36999 h 866830"/>
                <a:gd name="connsiteX8" fmla="*/ 621463 w 621463"/>
                <a:gd name="connsiteY8" fmla="*/ 866830 h 866830"/>
                <a:gd name="connsiteX9" fmla="*/ 209190 w 621463"/>
                <a:gd name="connsiteY9" fmla="*/ 864582 h 866830"/>
                <a:gd name="connsiteX0" fmla="*/ 209190 w 586084"/>
                <a:gd name="connsiteY0" fmla="*/ 864582 h 869551"/>
                <a:gd name="connsiteX1" fmla="*/ 12162 w 586084"/>
                <a:gd name="connsiteY1" fmla="*/ 60706 h 869551"/>
                <a:gd name="connsiteX2" fmla="*/ 124621 w 586084"/>
                <a:gd name="connsiteY2" fmla="*/ 184994 h 869551"/>
                <a:gd name="connsiteX3" fmla="*/ 188048 w 586084"/>
                <a:gd name="connsiteY3" fmla="*/ 5286 h 869551"/>
                <a:gd name="connsiteX4" fmla="*/ 288473 w 586084"/>
                <a:gd name="connsiteY4" fmla="*/ 184994 h 869551"/>
                <a:gd name="connsiteX5" fmla="*/ 330758 w 586084"/>
                <a:gd name="connsiteY5" fmla="*/ 0 h 869551"/>
                <a:gd name="connsiteX6" fmla="*/ 447040 w 586084"/>
                <a:gd name="connsiteY6" fmla="*/ 126853 h 869551"/>
                <a:gd name="connsiteX7" fmla="*/ 510466 w 586084"/>
                <a:gd name="connsiteY7" fmla="*/ 36999 h 869551"/>
                <a:gd name="connsiteX8" fmla="*/ 586084 w 586084"/>
                <a:gd name="connsiteY8" fmla="*/ 869551 h 869551"/>
                <a:gd name="connsiteX9" fmla="*/ 209190 w 586084"/>
                <a:gd name="connsiteY9" fmla="*/ 864582 h 869551"/>
                <a:gd name="connsiteX0" fmla="*/ 209190 w 602413"/>
                <a:gd name="connsiteY0" fmla="*/ 864582 h 864582"/>
                <a:gd name="connsiteX1" fmla="*/ 12162 w 602413"/>
                <a:gd name="connsiteY1" fmla="*/ 60706 h 864582"/>
                <a:gd name="connsiteX2" fmla="*/ 124621 w 602413"/>
                <a:gd name="connsiteY2" fmla="*/ 184994 h 864582"/>
                <a:gd name="connsiteX3" fmla="*/ 188048 w 602413"/>
                <a:gd name="connsiteY3" fmla="*/ 5286 h 864582"/>
                <a:gd name="connsiteX4" fmla="*/ 288473 w 602413"/>
                <a:gd name="connsiteY4" fmla="*/ 184994 h 864582"/>
                <a:gd name="connsiteX5" fmla="*/ 330758 w 602413"/>
                <a:gd name="connsiteY5" fmla="*/ 0 h 864582"/>
                <a:gd name="connsiteX6" fmla="*/ 447040 w 602413"/>
                <a:gd name="connsiteY6" fmla="*/ 126853 h 864582"/>
                <a:gd name="connsiteX7" fmla="*/ 510466 w 602413"/>
                <a:gd name="connsiteY7" fmla="*/ 36999 h 864582"/>
                <a:gd name="connsiteX8" fmla="*/ 602413 w 602413"/>
                <a:gd name="connsiteY8" fmla="*/ 864109 h 864582"/>
                <a:gd name="connsiteX9" fmla="*/ 209190 w 602413"/>
                <a:gd name="connsiteY9"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9592"/>
                <a:gd name="connsiteY0" fmla="*/ 864582 h 864582"/>
                <a:gd name="connsiteX1" fmla="*/ 12162 w 619592"/>
                <a:gd name="connsiteY1" fmla="*/ 60706 h 864582"/>
                <a:gd name="connsiteX2" fmla="*/ 124621 w 619592"/>
                <a:gd name="connsiteY2" fmla="*/ 184994 h 864582"/>
                <a:gd name="connsiteX3" fmla="*/ 188048 w 619592"/>
                <a:gd name="connsiteY3" fmla="*/ 5286 h 864582"/>
                <a:gd name="connsiteX4" fmla="*/ 288473 w 619592"/>
                <a:gd name="connsiteY4" fmla="*/ 184994 h 864582"/>
                <a:gd name="connsiteX5" fmla="*/ 330758 w 619592"/>
                <a:gd name="connsiteY5" fmla="*/ 0 h 864582"/>
                <a:gd name="connsiteX6" fmla="*/ 447040 w 619592"/>
                <a:gd name="connsiteY6" fmla="*/ 126853 h 864582"/>
                <a:gd name="connsiteX7" fmla="*/ 510466 w 619592"/>
                <a:gd name="connsiteY7" fmla="*/ 36999 h 864582"/>
                <a:gd name="connsiteX8" fmla="*/ 618742 w 619592"/>
                <a:gd name="connsiteY8" fmla="*/ 578595 h 864582"/>
                <a:gd name="connsiteX9" fmla="*/ 602413 w 619592"/>
                <a:gd name="connsiteY9" fmla="*/ 864109 h 864582"/>
                <a:gd name="connsiteX10" fmla="*/ 209190 w 619592"/>
                <a:gd name="connsiteY10" fmla="*/ 864582 h 864582"/>
                <a:gd name="connsiteX0" fmla="*/ 209190 w 620629"/>
                <a:gd name="connsiteY0" fmla="*/ 864582 h 864582"/>
                <a:gd name="connsiteX1" fmla="*/ 12162 w 620629"/>
                <a:gd name="connsiteY1" fmla="*/ 60706 h 864582"/>
                <a:gd name="connsiteX2" fmla="*/ 124621 w 620629"/>
                <a:gd name="connsiteY2" fmla="*/ 184994 h 864582"/>
                <a:gd name="connsiteX3" fmla="*/ 188048 w 620629"/>
                <a:gd name="connsiteY3" fmla="*/ 5286 h 864582"/>
                <a:gd name="connsiteX4" fmla="*/ 288473 w 620629"/>
                <a:gd name="connsiteY4" fmla="*/ 184994 h 864582"/>
                <a:gd name="connsiteX5" fmla="*/ 330758 w 620629"/>
                <a:gd name="connsiteY5" fmla="*/ 0 h 864582"/>
                <a:gd name="connsiteX6" fmla="*/ 447040 w 620629"/>
                <a:gd name="connsiteY6" fmla="*/ 126853 h 864582"/>
                <a:gd name="connsiteX7" fmla="*/ 510466 w 620629"/>
                <a:gd name="connsiteY7" fmla="*/ 36999 h 864582"/>
                <a:gd name="connsiteX8" fmla="*/ 618742 w 620629"/>
                <a:gd name="connsiteY8" fmla="*/ 578595 h 864582"/>
                <a:gd name="connsiteX9" fmla="*/ 602413 w 620629"/>
                <a:gd name="connsiteY9" fmla="*/ 864109 h 864582"/>
                <a:gd name="connsiteX10" fmla="*/ 209190 w 620629"/>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47040 w 618745"/>
                <a:gd name="connsiteY6" fmla="*/ 126853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82"/>
                <a:gd name="connsiteY0" fmla="*/ 864582 h 864582"/>
                <a:gd name="connsiteX1" fmla="*/ 12162 w 618782"/>
                <a:gd name="connsiteY1" fmla="*/ 60706 h 864582"/>
                <a:gd name="connsiteX2" fmla="*/ 124621 w 618782"/>
                <a:gd name="connsiteY2" fmla="*/ 184994 h 864582"/>
                <a:gd name="connsiteX3" fmla="*/ 188048 w 618782"/>
                <a:gd name="connsiteY3" fmla="*/ 5286 h 864582"/>
                <a:gd name="connsiteX4" fmla="*/ 288473 w 618782"/>
                <a:gd name="connsiteY4" fmla="*/ 184994 h 864582"/>
                <a:gd name="connsiteX5" fmla="*/ 330758 w 618782"/>
                <a:gd name="connsiteY5" fmla="*/ 0 h 864582"/>
                <a:gd name="connsiteX6" fmla="*/ 430711 w 618782"/>
                <a:gd name="connsiteY6" fmla="*/ 121410 h 864582"/>
                <a:gd name="connsiteX7" fmla="*/ 510466 w 618782"/>
                <a:gd name="connsiteY7" fmla="*/ 36999 h 864582"/>
                <a:gd name="connsiteX8" fmla="*/ 618742 w 618782"/>
                <a:gd name="connsiteY8" fmla="*/ 578595 h 864582"/>
                <a:gd name="connsiteX9" fmla="*/ 602413 w 618782"/>
                <a:gd name="connsiteY9" fmla="*/ 864109 h 864582"/>
                <a:gd name="connsiteX10" fmla="*/ 209190 w 618782"/>
                <a:gd name="connsiteY10" fmla="*/ 864582 h 864582"/>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12601 w 622193"/>
                <a:gd name="connsiteY0" fmla="*/ 864666 h 864666"/>
                <a:gd name="connsiteX1" fmla="*/ 15573 w 622193"/>
                <a:gd name="connsiteY1" fmla="*/ 60790 h 864666"/>
                <a:gd name="connsiteX2" fmla="*/ 128032 w 622193"/>
                <a:gd name="connsiteY2" fmla="*/ 185078 h 864666"/>
                <a:gd name="connsiteX3" fmla="*/ 191459 w 622193"/>
                <a:gd name="connsiteY3" fmla="*/ 5370 h 864666"/>
                <a:gd name="connsiteX4" fmla="*/ 278277 w 622193"/>
                <a:gd name="connsiteY4" fmla="*/ 144257 h 864666"/>
                <a:gd name="connsiteX5" fmla="*/ 334169 w 622193"/>
                <a:gd name="connsiteY5" fmla="*/ 84 h 864666"/>
                <a:gd name="connsiteX6" fmla="*/ 434122 w 622193"/>
                <a:gd name="connsiteY6" fmla="*/ 121494 h 864666"/>
                <a:gd name="connsiteX7" fmla="*/ 513877 w 622193"/>
                <a:gd name="connsiteY7" fmla="*/ 37083 h 864666"/>
                <a:gd name="connsiteX8" fmla="*/ 622153 w 622193"/>
                <a:gd name="connsiteY8" fmla="*/ 578679 h 864666"/>
                <a:gd name="connsiteX9" fmla="*/ 605824 w 622193"/>
                <a:gd name="connsiteY9" fmla="*/ 864193 h 864666"/>
                <a:gd name="connsiteX10" fmla="*/ 212601 w 622193"/>
                <a:gd name="connsiteY10" fmla="*/ 864666 h 864666"/>
                <a:gd name="connsiteX0" fmla="*/ 198912 w 608504"/>
                <a:gd name="connsiteY0" fmla="*/ 864666 h 864666"/>
                <a:gd name="connsiteX1" fmla="*/ 28798 w 608504"/>
                <a:gd name="connsiteY1" fmla="*/ 510643 h 864666"/>
                <a:gd name="connsiteX2" fmla="*/ 1884 w 608504"/>
                <a:gd name="connsiteY2" fmla="*/ 60790 h 864666"/>
                <a:gd name="connsiteX3" fmla="*/ 114343 w 608504"/>
                <a:gd name="connsiteY3" fmla="*/ 185078 h 864666"/>
                <a:gd name="connsiteX4" fmla="*/ 177770 w 608504"/>
                <a:gd name="connsiteY4" fmla="*/ 5370 h 864666"/>
                <a:gd name="connsiteX5" fmla="*/ 264588 w 608504"/>
                <a:gd name="connsiteY5" fmla="*/ 144257 h 864666"/>
                <a:gd name="connsiteX6" fmla="*/ 320480 w 608504"/>
                <a:gd name="connsiteY6" fmla="*/ 84 h 864666"/>
                <a:gd name="connsiteX7" fmla="*/ 420433 w 608504"/>
                <a:gd name="connsiteY7" fmla="*/ 121494 h 864666"/>
                <a:gd name="connsiteX8" fmla="*/ 500188 w 608504"/>
                <a:gd name="connsiteY8" fmla="*/ 37083 h 864666"/>
                <a:gd name="connsiteX9" fmla="*/ 608464 w 608504"/>
                <a:gd name="connsiteY9" fmla="*/ 578679 h 864666"/>
                <a:gd name="connsiteX10" fmla="*/ 592135 w 608504"/>
                <a:gd name="connsiteY10" fmla="*/ 864193 h 864666"/>
                <a:gd name="connsiteX11" fmla="*/ 198912 w 608504"/>
                <a:gd name="connsiteY11" fmla="*/ 864666 h 864666"/>
                <a:gd name="connsiteX0" fmla="*/ 201622 w 611214"/>
                <a:gd name="connsiteY0" fmla="*/ 864666 h 864666"/>
                <a:gd name="connsiteX1" fmla="*/ 31508 w 611214"/>
                <a:gd name="connsiteY1" fmla="*/ 510643 h 864666"/>
                <a:gd name="connsiteX2" fmla="*/ 4594 w 611214"/>
                <a:gd name="connsiteY2" fmla="*/ 60790 h 864666"/>
                <a:gd name="connsiteX3" fmla="*/ 117053 w 611214"/>
                <a:gd name="connsiteY3" fmla="*/ 185078 h 864666"/>
                <a:gd name="connsiteX4" fmla="*/ 180480 w 611214"/>
                <a:gd name="connsiteY4" fmla="*/ 5370 h 864666"/>
                <a:gd name="connsiteX5" fmla="*/ 267298 w 611214"/>
                <a:gd name="connsiteY5" fmla="*/ 144257 h 864666"/>
                <a:gd name="connsiteX6" fmla="*/ 323190 w 611214"/>
                <a:gd name="connsiteY6" fmla="*/ 84 h 864666"/>
                <a:gd name="connsiteX7" fmla="*/ 423143 w 611214"/>
                <a:gd name="connsiteY7" fmla="*/ 121494 h 864666"/>
                <a:gd name="connsiteX8" fmla="*/ 502898 w 611214"/>
                <a:gd name="connsiteY8" fmla="*/ 37083 h 864666"/>
                <a:gd name="connsiteX9" fmla="*/ 611174 w 611214"/>
                <a:gd name="connsiteY9" fmla="*/ 578679 h 864666"/>
                <a:gd name="connsiteX10" fmla="*/ 594845 w 611214"/>
                <a:gd name="connsiteY10" fmla="*/ 864193 h 864666"/>
                <a:gd name="connsiteX11" fmla="*/ 201622 w 611214"/>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6998 w 641159"/>
                <a:gd name="connsiteY3" fmla="*/ 185078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4276 w 641159"/>
                <a:gd name="connsiteY3" fmla="*/ 138814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197525 w 641159"/>
                <a:gd name="connsiteY1" fmla="*/ 793672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57487 w 667079"/>
                <a:gd name="connsiteY0" fmla="*/ 864666 h 864666"/>
                <a:gd name="connsiteX1" fmla="*/ 228888 w 667079"/>
                <a:gd name="connsiteY1" fmla="*/ 801837 h 864666"/>
                <a:gd name="connsiteX2" fmla="*/ 125473 w 667079"/>
                <a:gd name="connsiteY2" fmla="*/ 807279 h 864666"/>
                <a:gd name="connsiteX3" fmla="*/ 288 w 667079"/>
                <a:gd name="connsiteY3" fmla="*/ 595007 h 864666"/>
                <a:gd name="connsiteX4" fmla="*/ 87373 w 667079"/>
                <a:gd name="connsiteY4" fmla="*/ 510643 h 864666"/>
                <a:gd name="connsiteX5" fmla="*/ 60459 w 667079"/>
                <a:gd name="connsiteY5" fmla="*/ 60790 h 864666"/>
                <a:gd name="connsiteX6" fmla="*/ 181082 w 667079"/>
                <a:gd name="connsiteY6" fmla="*/ 130650 h 864666"/>
                <a:gd name="connsiteX7" fmla="*/ 236345 w 667079"/>
                <a:gd name="connsiteY7" fmla="*/ 5370 h 864666"/>
                <a:gd name="connsiteX8" fmla="*/ 323163 w 667079"/>
                <a:gd name="connsiteY8" fmla="*/ 117043 h 864666"/>
                <a:gd name="connsiteX9" fmla="*/ 379055 w 667079"/>
                <a:gd name="connsiteY9" fmla="*/ 84 h 864666"/>
                <a:gd name="connsiteX10" fmla="*/ 479008 w 667079"/>
                <a:gd name="connsiteY10" fmla="*/ 121494 h 864666"/>
                <a:gd name="connsiteX11" fmla="*/ 558763 w 667079"/>
                <a:gd name="connsiteY11" fmla="*/ 37083 h 864666"/>
                <a:gd name="connsiteX12" fmla="*/ 667039 w 667079"/>
                <a:gd name="connsiteY12" fmla="*/ 578679 h 864666"/>
                <a:gd name="connsiteX13" fmla="*/ 650710 w 667079"/>
                <a:gd name="connsiteY13" fmla="*/ 864193 h 864666"/>
                <a:gd name="connsiteX14" fmla="*/ 257487 w 667079"/>
                <a:gd name="connsiteY14" fmla="*/ 864666 h 864666"/>
                <a:gd name="connsiteX0" fmla="*/ 260201 w 669793"/>
                <a:gd name="connsiteY0" fmla="*/ 864666 h 864666"/>
                <a:gd name="connsiteX1" fmla="*/ 231602 w 669793"/>
                <a:gd name="connsiteY1" fmla="*/ 801837 h 864666"/>
                <a:gd name="connsiteX2" fmla="*/ 128187 w 669793"/>
                <a:gd name="connsiteY2" fmla="*/ 807279 h 864666"/>
                <a:gd name="connsiteX3" fmla="*/ 281 w 669793"/>
                <a:gd name="connsiteY3" fmla="*/ 526971 h 864666"/>
                <a:gd name="connsiteX4" fmla="*/ 90087 w 669793"/>
                <a:gd name="connsiteY4" fmla="*/ 510643 h 864666"/>
                <a:gd name="connsiteX5" fmla="*/ 63173 w 669793"/>
                <a:gd name="connsiteY5" fmla="*/ 60790 h 864666"/>
                <a:gd name="connsiteX6" fmla="*/ 183796 w 669793"/>
                <a:gd name="connsiteY6" fmla="*/ 130650 h 864666"/>
                <a:gd name="connsiteX7" fmla="*/ 239059 w 669793"/>
                <a:gd name="connsiteY7" fmla="*/ 5370 h 864666"/>
                <a:gd name="connsiteX8" fmla="*/ 325877 w 669793"/>
                <a:gd name="connsiteY8" fmla="*/ 117043 h 864666"/>
                <a:gd name="connsiteX9" fmla="*/ 381769 w 669793"/>
                <a:gd name="connsiteY9" fmla="*/ 84 h 864666"/>
                <a:gd name="connsiteX10" fmla="*/ 481722 w 669793"/>
                <a:gd name="connsiteY10" fmla="*/ 121494 h 864666"/>
                <a:gd name="connsiteX11" fmla="*/ 561477 w 669793"/>
                <a:gd name="connsiteY11" fmla="*/ 37083 h 864666"/>
                <a:gd name="connsiteX12" fmla="*/ 669753 w 669793"/>
                <a:gd name="connsiteY12" fmla="*/ 578679 h 864666"/>
                <a:gd name="connsiteX13" fmla="*/ 653424 w 669793"/>
                <a:gd name="connsiteY13" fmla="*/ 864193 h 864666"/>
                <a:gd name="connsiteX14" fmla="*/ 260201 w 669793"/>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9512" h="864666">
                  <a:moveTo>
                    <a:pt x="259920" y="864666"/>
                  </a:moveTo>
                  <a:cubicBezTo>
                    <a:pt x="237695" y="826606"/>
                    <a:pt x="245159" y="825008"/>
                    <a:pt x="231321" y="801837"/>
                  </a:cubicBezTo>
                  <a:cubicBezTo>
                    <a:pt x="184826" y="794994"/>
                    <a:pt x="202292" y="803651"/>
                    <a:pt x="127906" y="807279"/>
                  </a:cubicBezTo>
                  <a:cubicBezTo>
                    <a:pt x="107042" y="780972"/>
                    <a:pt x="6350" y="576410"/>
                    <a:pt x="0" y="526971"/>
                  </a:cubicBezTo>
                  <a:cubicBezTo>
                    <a:pt x="58964" y="502024"/>
                    <a:pt x="28977" y="523479"/>
                    <a:pt x="89806" y="510643"/>
                  </a:cubicBezTo>
                  <a:cubicBezTo>
                    <a:pt x="46082" y="333121"/>
                    <a:pt x="-8516" y="81486"/>
                    <a:pt x="62892" y="60790"/>
                  </a:cubicBezTo>
                  <a:cubicBezTo>
                    <a:pt x="138478" y="39627"/>
                    <a:pt x="162358" y="62006"/>
                    <a:pt x="183515" y="130650"/>
                  </a:cubicBezTo>
                  <a:cubicBezTo>
                    <a:pt x="185607" y="62583"/>
                    <a:pt x="163207" y="19009"/>
                    <a:pt x="238778" y="5370"/>
                  </a:cubicBezTo>
                  <a:cubicBezTo>
                    <a:pt x="335937" y="-2341"/>
                    <a:pt x="301811" y="117924"/>
                    <a:pt x="325596" y="117043"/>
                  </a:cubicBezTo>
                  <a:cubicBezTo>
                    <a:pt x="328806" y="55378"/>
                    <a:pt x="299358" y="7320"/>
                    <a:pt x="381488" y="84"/>
                  </a:cubicBezTo>
                  <a:cubicBezTo>
                    <a:pt x="488285" y="-2989"/>
                    <a:pt x="459008" y="78303"/>
                    <a:pt x="481441" y="121494"/>
                  </a:cubicBezTo>
                  <a:cubicBezTo>
                    <a:pt x="497140" y="80657"/>
                    <a:pt x="482904" y="31655"/>
                    <a:pt x="561196" y="37083"/>
                  </a:cubicBezTo>
                  <a:cubicBezTo>
                    <a:pt x="672580" y="39816"/>
                    <a:pt x="669666" y="488862"/>
                    <a:pt x="669472" y="578679"/>
                  </a:cubicBezTo>
                  <a:cubicBezTo>
                    <a:pt x="666751" y="690178"/>
                    <a:pt x="672193" y="766300"/>
                    <a:pt x="653143" y="864193"/>
                  </a:cubicBezTo>
                  <a:cubicBezTo>
                    <a:pt x="514812" y="859815"/>
                    <a:pt x="460845" y="856509"/>
                    <a:pt x="259920" y="864666"/>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8" name="Isosceles Triangle 48">
            <a:extLst>
              <a:ext uri="{FF2B5EF4-FFF2-40B4-BE49-F238E27FC236}">
                <a16:creationId xmlns="" xmlns:a16="http://schemas.microsoft.com/office/drawing/2014/main" id="{DBEA4DF9-D23C-4FB9-A657-06D25245DF81}"/>
              </a:ext>
            </a:extLst>
          </p:cNvPr>
          <p:cNvSpPr/>
          <p:nvPr/>
        </p:nvSpPr>
        <p:spPr>
          <a:xfrm rot="16200000">
            <a:off x="3378620" y="1443908"/>
            <a:ext cx="1368313" cy="1572347"/>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112693 w 1120693"/>
              <a:gd name="connsiteY0" fmla="*/ 1075334 h 1075334"/>
              <a:gd name="connsiteX1" fmla="*/ 0 w 1120693"/>
              <a:gd name="connsiteY1" fmla="*/ 0 h 1075334"/>
              <a:gd name="connsiteX2" fmla="*/ 1120693 w 1120693"/>
              <a:gd name="connsiteY2" fmla="*/ 1075334 h 1075334"/>
              <a:gd name="connsiteX3" fmla="*/ 112693 w 1120693"/>
              <a:gd name="connsiteY3" fmla="*/ 1075334 h 1075334"/>
              <a:gd name="connsiteX0" fmla="*/ 83413 w 1091413"/>
              <a:gd name="connsiteY0" fmla="*/ 1072603 h 1072603"/>
              <a:gd name="connsiteX1" fmla="*/ 0 w 1091413"/>
              <a:gd name="connsiteY1" fmla="*/ 0 h 1072603"/>
              <a:gd name="connsiteX2" fmla="*/ 1091413 w 1091413"/>
              <a:gd name="connsiteY2" fmla="*/ 1072603 h 1072603"/>
              <a:gd name="connsiteX3" fmla="*/ 83413 w 1091413"/>
              <a:gd name="connsiteY3" fmla="*/ 1072603 h 1072603"/>
              <a:gd name="connsiteX0" fmla="*/ 79231 w 1087231"/>
              <a:gd name="connsiteY0" fmla="*/ 1069873 h 1069873"/>
              <a:gd name="connsiteX1" fmla="*/ 0 w 1087231"/>
              <a:gd name="connsiteY1" fmla="*/ 0 h 1069873"/>
              <a:gd name="connsiteX2" fmla="*/ 1087231 w 1087231"/>
              <a:gd name="connsiteY2" fmla="*/ 1069873 h 1069873"/>
              <a:gd name="connsiteX3" fmla="*/ 79231 w 1087231"/>
              <a:gd name="connsiteY3" fmla="*/ 1069873 h 1069873"/>
              <a:gd name="connsiteX0" fmla="*/ 62499 w 1070499"/>
              <a:gd name="connsiteY0" fmla="*/ 1075334 h 1075334"/>
              <a:gd name="connsiteX1" fmla="*/ 0 w 1070499"/>
              <a:gd name="connsiteY1" fmla="*/ 0 h 1075334"/>
              <a:gd name="connsiteX2" fmla="*/ 1070499 w 1070499"/>
              <a:gd name="connsiteY2" fmla="*/ 1075334 h 1075334"/>
              <a:gd name="connsiteX3" fmla="*/ 62499 w 1070499"/>
              <a:gd name="connsiteY3" fmla="*/ 1075334 h 1075334"/>
              <a:gd name="connsiteX0" fmla="*/ 66683 w 1074683"/>
              <a:gd name="connsiteY0" fmla="*/ 1075332 h 1075332"/>
              <a:gd name="connsiteX1" fmla="*/ 0 w 1074683"/>
              <a:gd name="connsiteY1" fmla="*/ 0 h 1075332"/>
              <a:gd name="connsiteX2" fmla="*/ 1074683 w 1074683"/>
              <a:gd name="connsiteY2" fmla="*/ 1075332 h 1075332"/>
              <a:gd name="connsiteX3" fmla="*/ 66683 w 1074683"/>
              <a:gd name="connsiteY3" fmla="*/ 1075332 h 1075332"/>
            </a:gdLst>
            <a:ahLst/>
            <a:cxnLst>
              <a:cxn ang="0">
                <a:pos x="connsiteX0" y="connsiteY0"/>
              </a:cxn>
              <a:cxn ang="0">
                <a:pos x="connsiteX1" y="connsiteY1"/>
              </a:cxn>
              <a:cxn ang="0">
                <a:pos x="connsiteX2" y="connsiteY2"/>
              </a:cxn>
              <a:cxn ang="0">
                <a:pos x="connsiteX3" y="connsiteY3"/>
              </a:cxn>
            </a:cxnLst>
            <a:rect l="l" t="t" r="r" b="b"/>
            <a:pathLst>
              <a:path w="1074683" h="1075332">
                <a:moveTo>
                  <a:pt x="66683" y="1075332"/>
                </a:moveTo>
                <a:lnTo>
                  <a:pt x="0" y="0"/>
                </a:lnTo>
                <a:lnTo>
                  <a:pt x="1074683" y="1075332"/>
                </a:lnTo>
                <a:lnTo>
                  <a:pt x="66683" y="1075332"/>
                </a:ln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sz="2701">
              <a:ea typeface="+mj-ea"/>
            </a:endParaRPr>
          </a:p>
        </p:txBody>
      </p:sp>
      <p:sp>
        <p:nvSpPr>
          <p:cNvPr id="19" name="Rectangle 18">
            <a:extLst>
              <a:ext uri="{FF2B5EF4-FFF2-40B4-BE49-F238E27FC236}">
                <a16:creationId xmlns="" xmlns:a16="http://schemas.microsoft.com/office/drawing/2014/main" id="{036685D6-0222-4B14-9368-2650DE13FC68}"/>
              </a:ext>
            </a:extLst>
          </p:cNvPr>
          <p:cNvSpPr/>
          <p:nvPr/>
        </p:nvSpPr>
        <p:spPr>
          <a:xfrm>
            <a:off x="4848948" y="1545924"/>
            <a:ext cx="3754872" cy="128279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fr-FR" sz="1200" dirty="0"/>
              <a:t>Comment peut l'aide les clients et les freelancers tunisienne pour faciliter les paiements et augmenter son chance pour obtenir un travail</a:t>
            </a:r>
            <a:br>
              <a:rPr lang="fr-FR" sz="1200" dirty="0"/>
            </a:br>
            <a:endParaRPr lang="fr-FR" sz="12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750"/>
        <p:cNvGrpSpPr/>
        <p:nvPr/>
      </p:nvGrpSpPr>
      <p:grpSpPr>
        <a:xfrm>
          <a:off x="0" y="0"/>
          <a:ext cx="0" cy="0"/>
          <a:chOff x="0" y="0"/>
          <a:chExt cx="0" cy="0"/>
        </a:xfrm>
      </p:grpSpPr>
      <p:sp>
        <p:nvSpPr>
          <p:cNvPr id="2" name="ZoneTexte 1"/>
          <p:cNvSpPr txBox="1"/>
          <p:nvPr/>
        </p:nvSpPr>
        <p:spPr>
          <a:xfrm>
            <a:off x="2197192" y="2164299"/>
            <a:ext cx="4942379" cy="584775"/>
          </a:xfrm>
          <a:prstGeom prst="rect">
            <a:avLst/>
          </a:prstGeom>
          <a:noFill/>
        </p:spPr>
        <p:txBody>
          <a:bodyPr wrap="none" rtlCol="0">
            <a:spAutoFit/>
          </a:bodyPr>
          <a:lstStyle/>
          <a:p>
            <a:r>
              <a:rPr lang="" sz="3200" dirty="0" smtClean="0">
                <a:solidFill>
                  <a:schemeClr val="bg1"/>
                </a:solidFill>
              </a:rPr>
              <a:t>Merci pour votre attenttion</a:t>
            </a:r>
            <a:endParaRPr lang="fr-FR" sz="3200" dirty="0">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5" name="Google Shape;204;p23"/>
          <p:cNvSpPr/>
          <p:nvPr/>
        </p:nvSpPr>
        <p:spPr>
          <a:xfrm>
            <a:off x="8763001" y="4842165"/>
            <a:ext cx="268572"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6</a:t>
            </a:r>
            <a:endParaRPr sz="1200" b="1" dirty="0">
              <a:solidFill>
                <a:schemeClr val="accent4"/>
              </a:solidFill>
            </a:endParaRPr>
          </a:p>
        </p:txBody>
      </p:sp>
      <p:graphicFrame>
        <p:nvGraphicFramePr>
          <p:cNvPr id="8" name="Diagramme 7"/>
          <p:cNvGraphicFramePr/>
          <p:nvPr>
            <p:extLst/>
          </p:nvPr>
        </p:nvGraphicFramePr>
        <p:xfrm>
          <a:off x="118415" y="138147"/>
          <a:ext cx="6315277" cy="405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e 8"/>
          <p:cNvGrpSpPr/>
          <p:nvPr/>
        </p:nvGrpSpPr>
        <p:grpSpPr>
          <a:xfrm>
            <a:off x="6221487" y="132508"/>
            <a:ext cx="1503270" cy="405181"/>
            <a:chOff x="4811235" y="0"/>
            <a:chExt cx="1503270" cy="405181"/>
          </a:xfrm>
        </p:grpSpPr>
        <p:sp>
          <p:nvSpPr>
            <p:cNvPr id="10" name="Chevron 9"/>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1"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grpSp>
        <p:nvGrpSpPr>
          <p:cNvPr id="12" name="Groupe 11"/>
          <p:cNvGrpSpPr/>
          <p:nvPr/>
        </p:nvGrpSpPr>
        <p:grpSpPr>
          <a:xfrm>
            <a:off x="7524000" y="125930"/>
            <a:ext cx="1503270" cy="405181"/>
            <a:chOff x="4811235" y="0"/>
            <a:chExt cx="1503270" cy="405181"/>
          </a:xfrm>
        </p:grpSpPr>
        <p:sp>
          <p:nvSpPr>
            <p:cNvPr id="13" name="Chevron 12"/>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4"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algn="ctr">
                <a:lnSpc>
                  <a:spcPts val="1496"/>
                </a:lnSpc>
              </a:pPr>
              <a:r>
                <a:rPr lang="en-US" sz="1000" dirty="0" smtClean="0">
                  <a:solidFill>
                    <a:schemeClr val="tx1"/>
                  </a:solidFill>
                  <a:latin typeface="Times New Roman" panose="02020603050405020304" pitchFamily="18" charset="0"/>
                  <a:cs typeface="Times New Roman" panose="02020603050405020304" pitchFamily="18" charset="0"/>
                </a:rPr>
                <a:t>Conclusion </a:t>
              </a:r>
              <a:r>
                <a:rPr lang="en-US" sz="1000" dirty="0">
                  <a:solidFill>
                    <a:schemeClr val="tx1"/>
                  </a:solidFill>
                  <a:latin typeface="Times New Roman" panose="02020603050405020304" pitchFamily="18" charset="0"/>
                  <a:cs typeface="Times New Roman" panose="02020603050405020304" pitchFamily="18" charset="0"/>
                </a:rPr>
                <a:t>et perspectives</a:t>
              </a:r>
            </a:p>
          </p:txBody>
        </p:sp>
      </p:grpSp>
      <p:sp>
        <p:nvSpPr>
          <p:cNvPr id="15" name="Google Shape;180;p9"/>
          <p:cNvSpPr txBox="1"/>
          <p:nvPr/>
        </p:nvSpPr>
        <p:spPr>
          <a:xfrm>
            <a:off x="1917272" y="655314"/>
            <a:ext cx="4747260" cy="438551"/>
          </a:xfrm>
          <a:prstGeom prst="rect">
            <a:avLst/>
          </a:prstGeom>
          <a:noFill/>
          <a:ln>
            <a:noFill/>
          </a:ln>
        </p:spPr>
        <p:txBody>
          <a:bodyPr spcFirstLastPara="1" wrap="square" lIns="68569" tIns="34275" rIns="68569" bIns="34275" anchor="t" anchorCtr="0">
            <a:spAutoFit/>
          </a:bodyPr>
          <a:lstStyle/>
          <a:p>
            <a:pPr marL="457200" indent="-457200" algn="ctr">
              <a:buFont typeface="+mj-lt"/>
              <a:buAutoNum type="arabicPeriod" startAt="2"/>
            </a:pPr>
            <a:r>
              <a:rPr lang="fr-FR" sz="2400" b="1" u="sng" dirty="0">
                <a:cs typeface="Golos Text Medium" panose="020B0604020202020204" charset="0"/>
              </a:rPr>
              <a:t>Problématiques</a:t>
            </a:r>
            <a:endParaRPr sz="2100" b="1" u="sng" dirty="0">
              <a:solidFill>
                <a:srgbClr val="0C0C0C"/>
              </a:solidFill>
              <a:latin typeface="Calibri"/>
              <a:ea typeface="Calibri"/>
              <a:cs typeface="Calibri"/>
              <a:sym typeface="Calibri"/>
            </a:endParaRPr>
          </a:p>
        </p:txBody>
      </p:sp>
      <p:pic>
        <p:nvPicPr>
          <p:cNvPr id="53"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0412" y="1435179"/>
            <a:ext cx="3104764" cy="2323564"/>
          </a:xfrm>
          <a:prstGeom prst="rect">
            <a:avLst/>
          </a:prstGeom>
        </p:spPr>
      </p:pic>
      <p:pic>
        <p:nvPicPr>
          <p:cNvPr id="54" name="Imag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345" y="655314"/>
            <a:ext cx="487722" cy="487722"/>
          </a:xfrm>
          <a:prstGeom prst="rect">
            <a:avLst/>
          </a:prstGeom>
        </p:spPr>
      </p:pic>
      <p:sp>
        <p:nvSpPr>
          <p:cNvPr id="55" name="Rounded Rectangle 4"/>
          <p:cNvSpPr/>
          <p:nvPr/>
        </p:nvSpPr>
        <p:spPr>
          <a:xfrm>
            <a:off x="592888" y="1423284"/>
            <a:ext cx="1735494" cy="748781"/>
          </a:xfrm>
          <a:prstGeom prst="roundRect">
            <a:avLst/>
          </a:prstGeom>
          <a:solidFill>
            <a:schemeClr val="tx2">
              <a:lumMod val="75000"/>
            </a:schemeClr>
          </a:solidFill>
          <a:ln w="6350"/>
        </p:spPr>
        <p:style>
          <a:lnRef idx="2">
            <a:schemeClr val="dk1"/>
          </a:lnRef>
          <a:fillRef idx="1">
            <a:schemeClr val="lt1"/>
          </a:fillRef>
          <a:effectRef idx="0">
            <a:schemeClr val="dk1"/>
          </a:effectRef>
          <a:fontRef idx="minor">
            <a:schemeClr val="dk1"/>
          </a:fontRef>
        </p:style>
        <p:txBody>
          <a:bodyPr rtlCol="0" anchor="ctr"/>
          <a:lstStyle/>
          <a:p>
            <a:pPr algn="ctr"/>
            <a:r>
              <a:rPr lang="fr-FR" b="1"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Insuffisance de cours .</a:t>
            </a:r>
          </a:p>
        </p:txBody>
      </p:sp>
      <p:sp>
        <p:nvSpPr>
          <p:cNvPr id="59" name="Rounded Rectangle 4"/>
          <p:cNvSpPr/>
          <p:nvPr/>
        </p:nvSpPr>
        <p:spPr>
          <a:xfrm>
            <a:off x="592888" y="3411109"/>
            <a:ext cx="1735494" cy="633789"/>
          </a:xfrm>
          <a:prstGeom prst="roundRect">
            <a:avLst/>
          </a:prstGeom>
          <a:solidFill>
            <a:schemeClr val="tx2">
              <a:lumMod val="75000"/>
            </a:schemeClr>
          </a:solidFill>
          <a:ln w="6350"/>
        </p:spPr>
        <p:style>
          <a:lnRef idx="2">
            <a:schemeClr val="dk1"/>
          </a:lnRef>
          <a:fillRef idx="1">
            <a:schemeClr val="lt1"/>
          </a:fillRef>
          <a:effectRef idx="0">
            <a:schemeClr val="dk1"/>
          </a:effectRef>
          <a:fontRef idx="minor">
            <a:schemeClr val="dk1"/>
          </a:fontRef>
        </p:style>
        <p:txBody>
          <a:bodyPr rtlCol="0" anchor="ctr"/>
          <a:lstStyle/>
          <a:p>
            <a:pPr algn="ctr"/>
            <a:r>
              <a:rPr lang="fr-FR" b="1"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Manque de surveillance .</a:t>
            </a:r>
          </a:p>
        </p:txBody>
      </p:sp>
      <p:sp>
        <p:nvSpPr>
          <p:cNvPr id="60" name="Rounded Rectangle 4"/>
          <p:cNvSpPr/>
          <p:nvPr/>
        </p:nvSpPr>
        <p:spPr>
          <a:xfrm>
            <a:off x="6424078" y="1435179"/>
            <a:ext cx="2429532" cy="628089"/>
          </a:xfrm>
          <a:prstGeom prst="roundRect">
            <a:avLst/>
          </a:prstGeom>
          <a:solidFill>
            <a:schemeClr val="tx2">
              <a:lumMod val="75000"/>
            </a:schemeClr>
          </a:solidFill>
          <a:ln w="6350"/>
        </p:spPr>
        <p:style>
          <a:lnRef idx="2">
            <a:schemeClr val="dk1"/>
          </a:lnRef>
          <a:fillRef idx="1">
            <a:schemeClr val="lt1"/>
          </a:fillRef>
          <a:effectRef idx="0">
            <a:schemeClr val="dk1"/>
          </a:effectRef>
          <a:fontRef idx="minor">
            <a:schemeClr val="dk1"/>
          </a:fontRef>
        </p:style>
        <p:txBody>
          <a:bodyPr rtlCol="0" anchor="ctr"/>
          <a:lstStyle/>
          <a:p>
            <a:pPr marR="177165" algn="ctr">
              <a:spcAft>
                <a:spcPts val="1000"/>
              </a:spcAft>
            </a:pPr>
            <a:r>
              <a:rPr lang="fr-FR" b="1"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Perdre du temps pendant </a:t>
            </a:r>
            <a:r>
              <a:rPr lang="fr-FR" b="1" dirty="0" smtClean="0">
                <a:solidFill>
                  <a:srgbClr val="000000"/>
                </a:solidFill>
                <a:latin typeface="Times New Roman" panose="02020603050405020304" pitchFamily="18" charset="0"/>
                <a:ea typeface="Times New Roman" panose="02020603050405020304" pitchFamily="18" charset="0"/>
                <a:cs typeface="Arial" panose="020B0604020202020204" pitchFamily="34" charset="0"/>
              </a:rPr>
              <a:t>la </a:t>
            </a:r>
            <a:r>
              <a:rPr lang="fr-FR" b="1" spc="-290" dirty="0" smtClean="0">
                <a:solidFill>
                  <a:srgbClr val="000000"/>
                </a:solidFill>
                <a:latin typeface="Times New Roman" panose="02020603050405020304" pitchFamily="18" charset="0"/>
                <a:ea typeface="Times New Roman" panose="02020603050405020304" pitchFamily="18" charset="0"/>
                <a:cs typeface="Arial" panose="020B0604020202020204" pitchFamily="34" charset="0"/>
              </a:rPr>
              <a:t> </a:t>
            </a:r>
            <a:r>
              <a:rPr lang="fr-FR" b="1"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recherche à des </a:t>
            </a:r>
            <a:r>
              <a:rPr lang="fr-FR" b="1" dirty="0" smtClean="0">
                <a:solidFill>
                  <a:srgbClr val="000000"/>
                </a:solidFill>
                <a:latin typeface="Times New Roman" panose="02020603050405020304" pitchFamily="18" charset="0"/>
                <a:ea typeface="Times New Roman" panose="02020603050405020304" pitchFamily="18" charset="0"/>
                <a:cs typeface="Arial" panose="020B0604020202020204" pitchFamily="34" charset="0"/>
              </a:rPr>
              <a:t>formations </a:t>
            </a:r>
            <a:r>
              <a:rPr lang="fr-FR" b="1" spc="-285" dirty="0" smtClean="0">
                <a:solidFill>
                  <a:srgbClr val="000000"/>
                </a:solidFill>
                <a:latin typeface="Times New Roman" panose="02020603050405020304" pitchFamily="18" charset="0"/>
                <a:ea typeface="Times New Roman" panose="02020603050405020304" pitchFamily="18" charset="0"/>
                <a:cs typeface="Arial" panose="020B0604020202020204" pitchFamily="34" charset="0"/>
              </a:rPr>
              <a:t> </a:t>
            </a:r>
            <a:r>
              <a:rPr lang="fr-FR" b="1"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intéressantes.</a:t>
            </a:r>
            <a:endParaRPr lang="fr-FR" b="1" dirty="0">
              <a:latin typeface="Calibri" panose="020F0502020204030204" pitchFamily="34" charset="0"/>
              <a:ea typeface="Times New Roman" panose="02020603050405020304" pitchFamily="18" charset="0"/>
              <a:cs typeface="Arial" panose="020B0604020202020204" pitchFamily="34" charset="0"/>
            </a:endParaRPr>
          </a:p>
        </p:txBody>
      </p:sp>
      <p:sp>
        <p:nvSpPr>
          <p:cNvPr id="61" name="Rounded Rectangle 4"/>
          <p:cNvSpPr/>
          <p:nvPr/>
        </p:nvSpPr>
        <p:spPr>
          <a:xfrm>
            <a:off x="6424078" y="3296117"/>
            <a:ext cx="1735494" cy="748781"/>
          </a:xfrm>
          <a:prstGeom prst="roundRect">
            <a:avLst/>
          </a:prstGeom>
          <a:solidFill>
            <a:schemeClr val="tx2">
              <a:lumMod val="75000"/>
            </a:schemeClr>
          </a:solidFill>
          <a:ln w="6350"/>
        </p:spPr>
        <p:style>
          <a:lnRef idx="2">
            <a:schemeClr val="dk1"/>
          </a:lnRef>
          <a:fillRef idx="1">
            <a:schemeClr val="lt1"/>
          </a:fillRef>
          <a:effectRef idx="0">
            <a:schemeClr val="dk1"/>
          </a:effectRef>
          <a:fontRef idx="minor">
            <a:schemeClr val="dk1"/>
          </a:fontRef>
        </p:style>
        <p:txBody>
          <a:bodyPr rtlCol="0" anchor="ctr"/>
          <a:lstStyle/>
          <a:p>
            <a:pPr lvl="0" algn="ctr"/>
            <a:r>
              <a:rPr lang="fr-FR" b="1"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Absence de </a:t>
            </a:r>
            <a:r>
              <a:rPr lang="fr-FR" b="1" dirty="0" smtClean="0">
                <a:solidFill>
                  <a:srgbClr val="000000"/>
                </a:solidFill>
                <a:latin typeface="Times New Roman" panose="02020603050405020304" pitchFamily="18" charset="0"/>
                <a:ea typeface="Times New Roman" panose="02020603050405020304" pitchFamily="18" charset="0"/>
                <a:cs typeface="Arial" panose="020B0604020202020204" pitchFamily="34" charset="0"/>
              </a:rPr>
              <a:t>personnalisation</a:t>
            </a:r>
            <a:r>
              <a:rPr lang="fr-FR" dirty="0" smtClean="0"/>
              <a:t>.</a:t>
            </a:r>
            <a:endParaRPr lang="fr-FR" dirty="0"/>
          </a:p>
        </p:txBody>
      </p:sp>
      <p:sp>
        <p:nvSpPr>
          <p:cNvPr id="21" name="Rounded Rectangle 4"/>
          <p:cNvSpPr/>
          <p:nvPr/>
        </p:nvSpPr>
        <p:spPr>
          <a:xfrm>
            <a:off x="3655047" y="4044898"/>
            <a:ext cx="1735494" cy="748781"/>
          </a:xfrm>
          <a:prstGeom prst="roundRect">
            <a:avLst/>
          </a:prstGeom>
          <a:solidFill>
            <a:schemeClr val="tx2">
              <a:lumMod val="75000"/>
            </a:schemeClr>
          </a:solidFill>
          <a:ln w="6350"/>
        </p:spPr>
        <p:style>
          <a:lnRef idx="2">
            <a:schemeClr val="dk1"/>
          </a:lnRef>
          <a:fillRef idx="1">
            <a:schemeClr val="lt1"/>
          </a:fillRef>
          <a:effectRef idx="0">
            <a:schemeClr val="dk1"/>
          </a:effectRef>
          <a:fontRef idx="minor">
            <a:schemeClr val="dk1"/>
          </a:fontRef>
        </p:style>
        <p:txBody>
          <a:bodyPr rtlCol="0" anchor="ctr"/>
          <a:lstStyle/>
          <a:p>
            <a:pPr lvl="0" algn="ctr"/>
            <a:r>
              <a:rPr lang="fr-FR" b="1" dirty="0">
                <a:solidFill>
                  <a:srgbClr val="000000"/>
                </a:solidFill>
                <a:latin typeface="Times New Roman" panose="02020603050405020304" pitchFamily="18" charset="0"/>
                <a:cs typeface="Arial" panose="020B0604020202020204" pitchFamily="34" charset="0"/>
              </a:rPr>
              <a:t>Manque de suivi du progrès. </a:t>
            </a:r>
            <a:endParaRPr lang="fr-FR" dirty="0"/>
          </a:p>
        </p:txBody>
      </p:sp>
    </p:spTree>
    <p:extLst>
      <p:ext uri="{BB962C8B-B14F-4D97-AF65-F5344CB8AC3E}">
        <p14:creationId xmlns:p14="http://schemas.microsoft.com/office/powerpoint/2010/main" val="422642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fade">
                                      <p:cBhvr>
                                        <p:cTn id="14" dur="1000"/>
                                        <p:tgtEl>
                                          <p:spTgt spid="59"/>
                                        </p:tgtEl>
                                      </p:cBhvr>
                                    </p:animEffect>
                                    <p:anim calcmode="lin" valueType="num">
                                      <p:cBhvr>
                                        <p:cTn id="15" dur="1000" fill="hold"/>
                                        <p:tgtEl>
                                          <p:spTgt spid="59"/>
                                        </p:tgtEl>
                                        <p:attrNameLst>
                                          <p:attrName>ppt_x</p:attrName>
                                        </p:attrNameLst>
                                      </p:cBhvr>
                                      <p:tavLst>
                                        <p:tav tm="0">
                                          <p:val>
                                            <p:strVal val="#ppt_x"/>
                                          </p:val>
                                        </p:tav>
                                        <p:tav tm="100000">
                                          <p:val>
                                            <p:strVal val="#ppt_x"/>
                                          </p:val>
                                        </p:tav>
                                      </p:tavLst>
                                    </p:anim>
                                    <p:anim calcmode="lin" valueType="num">
                                      <p:cBhvr>
                                        <p:cTn id="16"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1000"/>
                                        <p:tgtEl>
                                          <p:spTgt spid="61"/>
                                        </p:tgtEl>
                                      </p:cBhvr>
                                    </p:animEffect>
                                    <p:anim calcmode="lin" valueType="num">
                                      <p:cBhvr>
                                        <p:cTn id="29" dur="1000" fill="hold"/>
                                        <p:tgtEl>
                                          <p:spTgt spid="61"/>
                                        </p:tgtEl>
                                        <p:attrNameLst>
                                          <p:attrName>ppt_x</p:attrName>
                                        </p:attrNameLst>
                                      </p:cBhvr>
                                      <p:tavLst>
                                        <p:tav tm="0">
                                          <p:val>
                                            <p:strVal val="#ppt_x"/>
                                          </p:val>
                                        </p:tav>
                                        <p:tav tm="100000">
                                          <p:val>
                                            <p:strVal val="#ppt_x"/>
                                          </p:val>
                                        </p:tav>
                                      </p:tavLst>
                                    </p:anim>
                                    <p:anim calcmode="lin" valueType="num">
                                      <p:cBhvr>
                                        <p:cTn id="30"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1000"/>
                                        <p:tgtEl>
                                          <p:spTgt spid="60"/>
                                        </p:tgtEl>
                                      </p:cBhvr>
                                    </p:animEffect>
                                    <p:anim calcmode="lin" valueType="num">
                                      <p:cBhvr>
                                        <p:cTn id="36" dur="1000" fill="hold"/>
                                        <p:tgtEl>
                                          <p:spTgt spid="60"/>
                                        </p:tgtEl>
                                        <p:attrNameLst>
                                          <p:attrName>ppt_x</p:attrName>
                                        </p:attrNameLst>
                                      </p:cBhvr>
                                      <p:tavLst>
                                        <p:tav tm="0">
                                          <p:val>
                                            <p:strVal val="#ppt_x"/>
                                          </p:val>
                                        </p:tav>
                                        <p:tav tm="100000">
                                          <p:val>
                                            <p:strVal val="#ppt_x"/>
                                          </p:val>
                                        </p:tav>
                                      </p:tavLst>
                                    </p:anim>
                                    <p:anim calcmode="lin" valueType="num">
                                      <p:cBhvr>
                                        <p:cTn id="3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9" grpId="0" animBg="1"/>
      <p:bldP spid="60" grpId="0" animBg="1"/>
      <p:bldP spid="61"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5" name="Google Shape;204;p23"/>
          <p:cNvSpPr/>
          <p:nvPr/>
        </p:nvSpPr>
        <p:spPr>
          <a:xfrm>
            <a:off x="8763001" y="4842165"/>
            <a:ext cx="268572"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7</a:t>
            </a:r>
            <a:endParaRPr sz="1200" b="1" dirty="0">
              <a:solidFill>
                <a:schemeClr val="accent4"/>
              </a:solidFill>
            </a:endParaRPr>
          </a:p>
        </p:txBody>
      </p:sp>
      <p:graphicFrame>
        <p:nvGraphicFramePr>
          <p:cNvPr id="8" name="Diagramme 7"/>
          <p:cNvGraphicFramePr/>
          <p:nvPr>
            <p:extLst/>
          </p:nvPr>
        </p:nvGraphicFramePr>
        <p:xfrm>
          <a:off x="118415" y="138147"/>
          <a:ext cx="6315277" cy="405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e 8"/>
          <p:cNvGrpSpPr/>
          <p:nvPr/>
        </p:nvGrpSpPr>
        <p:grpSpPr>
          <a:xfrm>
            <a:off x="6221487" y="132508"/>
            <a:ext cx="1503270" cy="405181"/>
            <a:chOff x="4811235" y="0"/>
            <a:chExt cx="1503270" cy="405181"/>
          </a:xfrm>
        </p:grpSpPr>
        <p:sp>
          <p:nvSpPr>
            <p:cNvPr id="10" name="Chevron 9"/>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1"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grpSp>
        <p:nvGrpSpPr>
          <p:cNvPr id="12" name="Groupe 11"/>
          <p:cNvGrpSpPr/>
          <p:nvPr/>
        </p:nvGrpSpPr>
        <p:grpSpPr>
          <a:xfrm>
            <a:off x="7524000" y="125930"/>
            <a:ext cx="1503270" cy="405181"/>
            <a:chOff x="4811235" y="0"/>
            <a:chExt cx="1503270" cy="405181"/>
          </a:xfrm>
        </p:grpSpPr>
        <p:sp>
          <p:nvSpPr>
            <p:cNvPr id="13" name="Chevron 12"/>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4"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algn="ctr">
                <a:lnSpc>
                  <a:spcPts val="1496"/>
                </a:lnSpc>
              </a:pPr>
              <a:r>
                <a:rPr lang="en-US" sz="1000" dirty="0" smtClean="0">
                  <a:solidFill>
                    <a:schemeClr val="tx1"/>
                  </a:solidFill>
                  <a:latin typeface="Times New Roman" panose="02020603050405020304" pitchFamily="18" charset="0"/>
                  <a:cs typeface="Times New Roman" panose="02020603050405020304" pitchFamily="18" charset="0"/>
                </a:rPr>
                <a:t>Conclusion </a:t>
              </a:r>
              <a:r>
                <a:rPr lang="en-US" sz="1000" dirty="0">
                  <a:solidFill>
                    <a:schemeClr val="tx1"/>
                  </a:solidFill>
                  <a:latin typeface="Times New Roman" panose="02020603050405020304" pitchFamily="18" charset="0"/>
                  <a:cs typeface="Times New Roman" panose="02020603050405020304" pitchFamily="18" charset="0"/>
                </a:rPr>
                <a:t>et perspectives</a:t>
              </a:r>
            </a:p>
          </p:txBody>
        </p:sp>
      </p:grpSp>
      <p:sp>
        <p:nvSpPr>
          <p:cNvPr id="15" name="Google Shape;180;p9"/>
          <p:cNvSpPr txBox="1"/>
          <p:nvPr/>
        </p:nvSpPr>
        <p:spPr>
          <a:xfrm>
            <a:off x="2269305" y="696072"/>
            <a:ext cx="4747260" cy="392385"/>
          </a:xfrm>
          <a:prstGeom prst="rect">
            <a:avLst/>
          </a:prstGeom>
          <a:noFill/>
          <a:ln>
            <a:noFill/>
          </a:ln>
        </p:spPr>
        <p:txBody>
          <a:bodyPr spcFirstLastPara="1" wrap="square" lIns="68569" tIns="34275" rIns="68569" bIns="34275" anchor="t" anchorCtr="0">
            <a:spAutoFit/>
          </a:bodyPr>
          <a:lstStyle/>
          <a:p>
            <a:pPr marL="457200" indent="-457200" algn="ctr">
              <a:buFont typeface="+mj-lt"/>
              <a:buAutoNum type="arabicPeriod" startAt="3"/>
            </a:pPr>
            <a:r>
              <a:rPr lang="fr-FR" sz="2100" b="1" u="sng" dirty="0" smtClean="0">
                <a:solidFill>
                  <a:srgbClr val="0C0C0C"/>
                </a:solidFill>
                <a:latin typeface="Times New Roman"/>
                <a:ea typeface="Times New Roman"/>
                <a:cs typeface="Times New Roman"/>
                <a:sym typeface="Times New Roman"/>
              </a:rPr>
              <a:t>Solution</a:t>
            </a:r>
            <a:endParaRPr sz="2100" b="1" u="sng" dirty="0">
              <a:solidFill>
                <a:srgbClr val="0C0C0C"/>
              </a:solidFill>
              <a:latin typeface="Calibri"/>
              <a:ea typeface="Calibri"/>
              <a:cs typeface="Calibri"/>
              <a:sym typeface="Calibri"/>
            </a:endParaRPr>
          </a:p>
        </p:txBody>
      </p:sp>
      <p:sp>
        <p:nvSpPr>
          <p:cNvPr id="88" name="ZoneTexte 87">
            <a:extLst>
              <a:ext uri="{FF2B5EF4-FFF2-40B4-BE49-F238E27FC236}">
                <a16:creationId xmlns="" xmlns:a16="http://schemas.microsoft.com/office/drawing/2014/main" id="{A60C2DCB-3BC7-40D7-A124-A02FFD188C55}"/>
              </a:ext>
            </a:extLst>
          </p:cNvPr>
          <p:cNvSpPr txBox="1"/>
          <p:nvPr/>
        </p:nvSpPr>
        <p:spPr>
          <a:xfrm>
            <a:off x="447999" y="1128097"/>
            <a:ext cx="3161271" cy="646331"/>
          </a:xfrm>
          <a:prstGeom prst="rect">
            <a:avLst/>
          </a:prstGeom>
          <a:noFill/>
        </p:spPr>
        <p:txBody>
          <a:bodyPr wrap="square" rtlCol="0">
            <a:spAutoFit/>
          </a:bodyPr>
          <a:lstStyle/>
          <a:p>
            <a:pPr algn="ctr">
              <a:lnSpc>
                <a:spcPct val="200000"/>
              </a:lnSpc>
            </a:pPr>
            <a:r>
              <a:rPr lang="fr-FR" sz="1800" b="1" dirty="0">
                <a:solidFill>
                  <a:schemeClr val="tx1"/>
                </a:solidFill>
                <a:latin typeface="DM Sans" charset="0"/>
                <a:cs typeface="Calibri" panose="020F0502020204030204" pitchFamily="34" charset="0"/>
              </a:rPr>
              <a:t>·</a:t>
            </a:r>
            <a:r>
              <a:rPr lang="fr-FR" sz="1000" b="1" dirty="0">
                <a:solidFill>
                  <a:schemeClr val="tx1"/>
                </a:solidFill>
                <a:latin typeface="DM Sans" charset="0"/>
                <a:cs typeface="Calibri" panose="020F0502020204030204" pitchFamily="34" charset="0"/>
              </a:rPr>
              <a:t>   </a:t>
            </a:r>
            <a:r>
              <a:rPr lang="fr-FR" sz="1000" b="1" dirty="0">
                <a:solidFill>
                  <a:schemeClr val="tx1"/>
                </a:solidFill>
                <a:latin typeface="DM Sans" charset="0"/>
                <a:cs typeface="Times New Roman" panose="02020603050405020304" pitchFamily="18" charset="0"/>
              </a:rPr>
              <a:t>Personnalisation des parcours d’apprentissage </a:t>
            </a:r>
            <a:r>
              <a:rPr lang="fr-FR" sz="1000" b="1" dirty="0" smtClean="0">
                <a:solidFill>
                  <a:schemeClr val="tx1"/>
                </a:solidFill>
                <a:latin typeface="DM Sans" charset="0"/>
                <a:cs typeface="Arial" panose="020B0604020202020204" pitchFamily="34" charset="0"/>
              </a:rPr>
              <a:t>.</a:t>
            </a:r>
            <a:endParaRPr lang="fr-FR" sz="1000" b="1" dirty="0">
              <a:solidFill>
                <a:schemeClr val="tx1"/>
              </a:solidFill>
              <a:latin typeface="DM Sans" charset="0"/>
            </a:endParaRPr>
          </a:p>
        </p:txBody>
      </p:sp>
      <p:sp>
        <p:nvSpPr>
          <p:cNvPr id="89" name="ZoneTexte 88">
            <a:extLst>
              <a:ext uri="{FF2B5EF4-FFF2-40B4-BE49-F238E27FC236}">
                <a16:creationId xmlns="" xmlns:a16="http://schemas.microsoft.com/office/drawing/2014/main" id="{3CE36986-08CD-4B68-B563-E7B26C462840}"/>
              </a:ext>
            </a:extLst>
          </p:cNvPr>
          <p:cNvSpPr txBox="1"/>
          <p:nvPr/>
        </p:nvSpPr>
        <p:spPr>
          <a:xfrm>
            <a:off x="372449" y="2995550"/>
            <a:ext cx="3770807" cy="400110"/>
          </a:xfrm>
          <a:prstGeom prst="rect">
            <a:avLst/>
          </a:prstGeom>
          <a:noFill/>
        </p:spPr>
        <p:txBody>
          <a:bodyPr wrap="square" rtlCol="0">
            <a:spAutoFit/>
          </a:bodyPr>
          <a:lstStyle/>
          <a:p>
            <a:pPr marL="171450" indent="-171450" algn="ctr">
              <a:lnSpc>
                <a:spcPct val="200000"/>
              </a:lnSpc>
              <a:buFont typeface="Arial" panose="020B0604020202020204" pitchFamily="34" charset="0"/>
              <a:buChar char="•"/>
            </a:pPr>
            <a:r>
              <a:rPr lang="fr-FR" sz="1000" b="1" dirty="0">
                <a:solidFill>
                  <a:schemeClr val="tx1"/>
                </a:solidFill>
                <a:latin typeface="DM Sans" charset="0"/>
                <a:cs typeface="Times New Roman" panose="02020603050405020304" pitchFamily="18" charset="0"/>
              </a:rPr>
              <a:t>Publication de recherches et d’annonces de formation </a:t>
            </a:r>
          </a:p>
        </p:txBody>
      </p:sp>
      <p:sp>
        <p:nvSpPr>
          <p:cNvPr id="90" name="ZoneTexte 89">
            <a:extLst>
              <a:ext uri="{FF2B5EF4-FFF2-40B4-BE49-F238E27FC236}">
                <a16:creationId xmlns="" xmlns:a16="http://schemas.microsoft.com/office/drawing/2014/main" id="{ED749A81-2209-430F-9FDE-9732213A1C3C}"/>
              </a:ext>
            </a:extLst>
          </p:cNvPr>
          <p:cNvSpPr txBox="1"/>
          <p:nvPr/>
        </p:nvSpPr>
        <p:spPr>
          <a:xfrm>
            <a:off x="3802671" y="4296605"/>
            <a:ext cx="2392242" cy="400110"/>
          </a:xfrm>
          <a:prstGeom prst="rect">
            <a:avLst/>
          </a:prstGeom>
          <a:noFill/>
        </p:spPr>
        <p:txBody>
          <a:bodyPr wrap="square" rtlCol="0">
            <a:spAutoFit/>
          </a:bodyPr>
          <a:lstStyle/>
          <a:p>
            <a:pPr marL="171450" indent="-171450" algn="ctr">
              <a:lnSpc>
                <a:spcPct val="200000"/>
              </a:lnSpc>
              <a:buFont typeface="Arial" panose="020B0604020202020204" pitchFamily="34" charset="0"/>
              <a:buChar char="•"/>
            </a:pPr>
            <a:r>
              <a:rPr lang="fr-FR" sz="1000" b="1" dirty="0">
                <a:solidFill>
                  <a:schemeClr val="tx1"/>
                </a:solidFill>
                <a:latin typeface="DM Sans" charset="0"/>
                <a:cs typeface="Times New Roman" panose="02020603050405020304" pitchFamily="18" charset="0"/>
              </a:rPr>
              <a:t>Suivi de progrès </a:t>
            </a:r>
            <a:r>
              <a:rPr lang="fr-FR" sz="1000" b="1" dirty="0" smtClean="0">
                <a:solidFill>
                  <a:schemeClr val="bg1"/>
                </a:solidFill>
                <a:latin typeface="DM Sans" charset="0"/>
                <a:cs typeface="Times New Roman" panose="02020603050405020304" pitchFamily="18" charset="0"/>
              </a:rPr>
              <a:t>.</a:t>
            </a:r>
            <a:endParaRPr lang="fr-FR" sz="1000" b="1" dirty="0">
              <a:solidFill>
                <a:schemeClr val="bg1"/>
              </a:solidFill>
              <a:latin typeface="DM Sans" charset="0"/>
              <a:cs typeface="Times New Roman" panose="02020603050405020304" pitchFamily="18" charset="0"/>
            </a:endParaRPr>
          </a:p>
        </p:txBody>
      </p:sp>
      <p:sp>
        <p:nvSpPr>
          <p:cNvPr id="91" name="ZoneTexte 90">
            <a:extLst>
              <a:ext uri="{FF2B5EF4-FFF2-40B4-BE49-F238E27FC236}">
                <a16:creationId xmlns="" xmlns:a16="http://schemas.microsoft.com/office/drawing/2014/main" id="{C2C6EEA4-3202-4B5F-B7A6-E6722E517877}"/>
              </a:ext>
            </a:extLst>
          </p:cNvPr>
          <p:cNvSpPr txBox="1"/>
          <p:nvPr/>
        </p:nvSpPr>
        <p:spPr>
          <a:xfrm>
            <a:off x="5805992" y="2999131"/>
            <a:ext cx="2826885" cy="400110"/>
          </a:xfrm>
          <a:prstGeom prst="rect">
            <a:avLst/>
          </a:prstGeom>
          <a:noFill/>
        </p:spPr>
        <p:txBody>
          <a:bodyPr wrap="square" rtlCol="0">
            <a:spAutoFit/>
          </a:bodyPr>
          <a:lstStyle/>
          <a:p>
            <a:pPr marL="142875" indent="-142875" algn="ctr">
              <a:lnSpc>
                <a:spcPct val="200000"/>
              </a:lnSpc>
              <a:buFont typeface="Arial" panose="020B0604020202020204" pitchFamily="34" charset="0"/>
              <a:buChar char="•"/>
            </a:pPr>
            <a:r>
              <a:rPr lang="fr-FR" sz="1000" b="1" dirty="0">
                <a:solidFill>
                  <a:schemeClr val="tx1"/>
                </a:solidFill>
                <a:latin typeface="DM Sans" charset="0"/>
                <a:cs typeface="Times New Roman" panose="02020603050405020304" pitchFamily="18" charset="0"/>
              </a:rPr>
              <a:t>Diversité de cours en fonction des besoins </a:t>
            </a:r>
            <a:r>
              <a:rPr lang="fr-FR" sz="1000" b="1" dirty="0" smtClean="0">
                <a:solidFill>
                  <a:schemeClr val="tx1"/>
                </a:solidFill>
                <a:latin typeface="DM Sans" charset="0"/>
                <a:cs typeface="Times New Roman" panose="02020603050405020304" pitchFamily="18" charset="0"/>
              </a:rPr>
              <a:t>.</a:t>
            </a:r>
            <a:endParaRPr lang="fr-FR" sz="1000" b="1" dirty="0">
              <a:solidFill>
                <a:schemeClr val="tx1"/>
              </a:solidFill>
              <a:latin typeface="DM Sans" charset="0"/>
              <a:cs typeface="Times New Roman" panose="02020603050405020304" pitchFamily="18" charset="0"/>
            </a:endParaRPr>
          </a:p>
        </p:txBody>
      </p:sp>
      <p:sp>
        <p:nvSpPr>
          <p:cNvPr id="92" name="ZoneTexte 91">
            <a:extLst>
              <a:ext uri="{FF2B5EF4-FFF2-40B4-BE49-F238E27FC236}">
                <a16:creationId xmlns="" xmlns:a16="http://schemas.microsoft.com/office/drawing/2014/main" id="{C04BA4D9-6704-4414-A786-424BFCBE61DE}"/>
              </a:ext>
            </a:extLst>
          </p:cNvPr>
          <p:cNvSpPr txBox="1"/>
          <p:nvPr/>
        </p:nvSpPr>
        <p:spPr>
          <a:xfrm>
            <a:off x="6327367" y="1207576"/>
            <a:ext cx="2188952" cy="400110"/>
          </a:xfrm>
          <a:prstGeom prst="rect">
            <a:avLst/>
          </a:prstGeom>
          <a:noFill/>
        </p:spPr>
        <p:txBody>
          <a:bodyPr wrap="square" rtlCol="0">
            <a:spAutoFit/>
          </a:bodyPr>
          <a:lstStyle/>
          <a:p>
            <a:pPr marL="142875" indent="-142875" algn="ctr">
              <a:lnSpc>
                <a:spcPct val="200000"/>
              </a:lnSpc>
              <a:buFont typeface="Wingdings" panose="05000000000000000000" pitchFamily="2" charset="2"/>
              <a:buChar char="§"/>
            </a:pPr>
            <a:r>
              <a:rPr lang="fr-FR" sz="1000" b="1" dirty="0">
                <a:solidFill>
                  <a:schemeClr val="tx1"/>
                </a:solidFill>
                <a:latin typeface="DM Sans" charset="0"/>
                <a:cs typeface="Times New Roman" panose="02020603050405020304" pitchFamily="18" charset="0"/>
              </a:rPr>
              <a:t>Bonne administration du site </a:t>
            </a:r>
            <a:r>
              <a:rPr lang="fr-FR" sz="1000" b="1" dirty="0" smtClean="0">
                <a:solidFill>
                  <a:schemeClr val="tx1"/>
                </a:solidFill>
                <a:latin typeface="DM Sans" charset="0"/>
                <a:cs typeface="Arial" panose="020B0604020202020204" pitchFamily="34" charset="0"/>
              </a:rPr>
              <a:t>. </a:t>
            </a:r>
            <a:r>
              <a:rPr lang="fr-FR" sz="1000" b="1" dirty="0" smtClean="0">
                <a:solidFill>
                  <a:schemeClr val="tx1"/>
                </a:solidFill>
                <a:latin typeface="DM Sans" charset="0"/>
                <a:cs typeface="Times New Roman" panose="02020603050405020304" pitchFamily="18" charset="0"/>
              </a:rPr>
              <a:t> </a:t>
            </a:r>
            <a:endParaRPr lang="fr-FR" sz="1000" b="1" dirty="0">
              <a:solidFill>
                <a:schemeClr val="tx1"/>
              </a:solidFill>
              <a:latin typeface="DM Sans" charset="0"/>
              <a:cs typeface="Times New Roman" panose="02020603050405020304" pitchFamily="18" charset="0"/>
            </a:endParaRPr>
          </a:p>
        </p:txBody>
      </p:sp>
      <p:pic>
        <p:nvPicPr>
          <p:cNvPr id="93" name="Graphique 26">
            <a:extLst>
              <a:ext uri="{FF2B5EF4-FFF2-40B4-BE49-F238E27FC236}">
                <a16:creationId xmlns="" xmlns:a16="http://schemas.microsoft.com/office/drawing/2014/main" id="{7A168BDE-B430-ECDC-3ADC-6F40C2F5895E}"/>
              </a:ext>
            </a:extLst>
          </p:cNvPr>
          <p:cNvPicPr>
            <a:picLocks noChangeAspect="1"/>
          </p:cNvPicPr>
          <p:nvPr/>
        </p:nvPicPr>
        <p:blipFill>
          <a:blip r:embed="rId8">
            <a:extLst>
              <a:ext uri="{96DAC541-7B7A-43D3-8B79-37D633B846F1}">
                <asvg:svgBlip xmlns:asvg="http://schemas.microsoft.com/office/drawing/2016/SVG/main" xmlns="" r:embed="rId12"/>
              </a:ext>
            </a:extLst>
          </a:blip>
          <a:stretch>
            <a:fillRect/>
          </a:stretch>
        </p:blipFill>
        <p:spPr>
          <a:xfrm>
            <a:off x="0" y="4050576"/>
            <a:ext cx="1142398" cy="1092924"/>
          </a:xfrm>
          <a:prstGeom prst="rect">
            <a:avLst/>
          </a:prstGeom>
        </p:spPr>
      </p:pic>
      <p:grpSp>
        <p:nvGrpSpPr>
          <p:cNvPr id="51" name="Group 2">
            <a:extLst>
              <a:ext uri="{FF2B5EF4-FFF2-40B4-BE49-F238E27FC236}">
                <a16:creationId xmlns="" xmlns:a16="http://schemas.microsoft.com/office/drawing/2014/main" id="{0C264F41-EA5C-446D-9ED7-002497ED58B8}"/>
              </a:ext>
            </a:extLst>
          </p:cNvPr>
          <p:cNvGrpSpPr/>
          <p:nvPr/>
        </p:nvGrpSpPr>
        <p:grpSpPr>
          <a:xfrm>
            <a:off x="4095256" y="1100549"/>
            <a:ext cx="1796258" cy="2911077"/>
            <a:chOff x="3276426" y="2062054"/>
            <a:chExt cx="2673350" cy="4224368"/>
          </a:xfrm>
        </p:grpSpPr>
        <p:grpSp>
          <p:nvGrpSpPr>
            <p:cNvPr id="52" name="Group 3">
              <a:extLst>
                <a:ext uri="{FF2B5EF4-FFF2-40B4-BE49-F238E27FC236}">
                  <a16:creationId xmlns="" xmlns:a16="http://schemas.microsoft.com/office/drawing/2014/main" id="{89C10858-A78C-48D8-84BB-8AC7B0EE940B}"/>
                </a:ext>
              </a:extLst>
            </p:cNvPr>
            <p:cNvGrpSpPr/>
            <p:nvPr/>
          </p:nvGrpSpPr>
          <p:grpSpPr>
            <a:xfrm>
              <a:off x="3276426" y="2062054"/>
              <a:ext cx="2673350" cy="3319845"/>
              <a:chOff x="3276426" y="2062054"/>
              <a:chExt cx="2673350" cy="3319845"/>
            </a:xfrm>
          </p:grpSpPr>
          <p:sp>
            <p:nvSpPr>
              <p:cNvPr id="97" name="Freeform 11">
                <a:extLst>
                  <a:ext uri="{FF2B5EF4-FFF2-40B4-BE49-F238E27FC236}">
                    <a16:creationId xmlns="" xmlns:a16="http://schemas.microsoft.com/office/drawing/2014/main" id="{DACF4794-EE3B-454C-A5C1-8DB37F0463F0}"/>
                  </a:ext>
                </a:extLst>
              </p:cNvPr>
              <p:cNvSpPr>
                <a:spLocks/>
              </p:cNvSpPr>
              <p:nvPr/>
            </p:nvSpPr>
            <p:spPr bwMode="auto">
              <a:xfrm>
                <a:off x="3347864" y="2062054"/>
                <a:ext cx="2527300" cy="892175"/>
              </a:xfrm>
              <a:custGeom>
                <a:avLst/>
                <a:gdLst>
                  <a:gd name="T0" fmla="*/ 674 w 674"/>
                  <a:gd name="T1" fmla="*/ 238 h 238"/>
                  <a:gd name="T2" fmla="*/ 337 w 674"/>
                  <a:gd name="T3" fmla="*/ 0 h 238"/>
                  <a:gd name="T4" fmla="*/ 0 w 674"/>
                  <a:gd name="T5" fmla="*/ 238 h 238"/>
                  <a:gd name="T6" fmla="*/ 674 w 674"/>
                  <a:gd name="T7" fmla="*/ 238 h 238"/>
                </a:gdLst>
                <a:ahLst/>
                <a:cxnLst>
                  <a:cxn ang="0">
                    <a:pos x="T0" y="T1"/>
                  </a:cxn>
                  <a:cxn ang="0">
                    <a:pos x="T2" y="T3"/>
                  </a:cxn>
                  <a:cxn ang="0">
                    <a:pos x="T4" y="T5"/>
                  </a:cxn>
                  <a:cxn ang="0">
                    <a:pos x="T6" y="T7"/>
                  </a:cxn>
                </a:cxnLst>
                <a:rect l="0" t="0" r="r" b="b"/>
                <a:pathLst>
                  <a:path w="674" h="238">
                    <a:moveTo>
                      <a:pt x="674" y="238"/>
                    </a:moveTo>
                    <a:cubicBezTo>
                      <a:pt x="626" y="99"/>
                      <a:pt x="493" y="0"/>
                      <a:pt x="337" y="0"/>
                    </a:cubicBezTo>
                    <a:cubicBezTo>
                      <a:pt x="181" y="0"/>
                      <a:pt x="49" y="99"/>
                      <a:pt x="0" y="238"/>
                    </a:cubicBezTo>
                    <a:lnTo>
                      <a:pt x="674" y="238"/>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700" baseline="-6000"/>
              </a:p>
            </p:txBody>
          </p:sp>
          <p:sp>
            <p:nvSpPr>
              <p:cNvPr id="98" name="Freeform 12">
                <a:extLst>
                  <a:ext uri="{FF2B5EF4-FFF2-40B4-BE49-F238E27FC236}">
                    <a16:creationId xmlns="" xmlns:a16="http://schemas.microsoft.com/office/drawing/2014/main" id="{6350948A-8E57-49A3-8956-1370C3BA749A}"/>
                  </a:ext>
                </a:extLst>
              </p:cNvPr>
              <p:cNvSpPr>
                <a:spLocks/>
              </p:cNvSpPr>
              <p:nvPr/>
            </p:nvSpPr>
            <p:spPr bwMode="auto">
              <a:xfrm>
                <a:off x="3276426" y="3019698"/>
                <a:ext cx="2673350" cy="679450"/>
              </a:xfrm>
              <a:custGeom>
                <a:avLst/>
                <a:gdLst>
                  <a:gd name="T0" fmla="*/ 15 w 713"/>
                  <a:gd name="T1" fmla="*/ 0 h 181"/>
                  <a:gd name="T2" fmla="*/ 0 w 713"/>
                  <a:gd name="T3" fmla="*/ 103 h 181"/>
                  <a:gd name="T4" fmla="*/ 9 w 713"/>
                  <a:gd name="T5" fmla="*/ 181 h 181"/>
                  <a:gd name="T6" fmla="*/ 704 w 713"/>
                  <a:gd name="T7" fmla="*/ 181 h 181"/>
                  <a:gd name="T8" fmla="*/ 713 w 713"/>
                  <a:gd name="T9" fmla="*/ 103 h 181"/>
                  <a:gd name="T10" fmla="*/ 698 w 713"/>
                  <a:gd name="T11" fmla="*/ 0 h 181"/>
                  <a:gd name="T12" fmla="*/ 15 w 713"/>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713" h="181">
                    <a:moveTo>
                      <a:pt x="15" y="0"/>
                    </a:moveTo>
                    <a:cubicBezTo>
                      <a:pt x="5" y="33"/>
                      <a:pt x="0" y="67"/>
                      <a:pt x="0" y="103"/>
                    </a:cubicBezTo>
                    <a:cubicBezTo>
                      <a:pt x="0" y="130"/>
                      <a:pt x="3" y="156"/>
                      <a:pt x="9" y="181"/>
                    </a:cubicBezTo>
                    <a:cubicBezTo>
                      <a:pt x="704" y="181"/>
                      <a:pt x="704" y="181"/>
                      <a:pt x="704" y="181"/>
                    </a:cubicBezTo>
                    <a:cubicBezTo>
                      <a:pt x="710" y="156"/>
                      <a:pt x="713" y="130"/>
                      <a:pt x="713" y="103"/>
                    </a:cubicBezTo>
                    <a:cubicBezTo>
                      <a:pt x="713" y="67"/>
                      <a:pt x="708" y="33"/>
                      <a:pt x="698" y="0"/>
                    </a:cubicBezTo>
                    <a:lnTo>
                      <a:pt x="15"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700" baseline="-6000"/>
              </a:p>
            </p:txBody>
          </p:sp>
          <p:sp>
            <p:nvSpPr>
              <p:cNvPr id="99" name="Freeform 13">
                <a:extLst>
                  <a:ext uri="{FF2B5EF4-FFF2-40B4-BE49-F238E27FC236}">
                    <a16:creationId xmlns="" xmlns:a16="http://schemas.microsoft.com/office/drawing/2014/main" id="{0B9C116A-9375-438D-ABBC-394EDA30699C}"/>
                  </a:ext>
                </a:extLst>
              </p:cNvPr>
              <p:cNvSpPr>
                <a:spLocks/>
              </p:cNvSpPr>
              <p:nvPr/>
            </p:nvSpPr>
            <p:spPr bwMode="auto">
              <a:xfrm>
                <a:off x="3320876" y="3770586"/>
                <a:ext cx="2584450" cy="677863"/>
              </a:xfrm>
              <a:custGeom>
                <a:avLst/>
                <a:gdLst>
                  <a:gd name="T0" fmla="*/ 0 w 689"/>
                  <a:gd name="T1" fmla="*/ 0 h 181"/>
                  <a:gd name="T2" fmla="*/ 119 w 689"/>
                  <a:gd name="T3" fmla="*/ 181 h 181"/>
                  <a:gd name="T4" fmla="*/ 570 w 689"/>
                  <a:gd name="T5" fmla="*/ 181 h 181"/>
                  <a:gd name="T6" fmla="*/ 689 w 689"/>
                  <a:gd name="T7" fmla="*/ 0 h 181"/>
                  <a:gd name="T8" fmla="*/ 0 w 689"/>
                  <a:gd name="T9" fmla="*/ 0 h 181"/>
                </a:gdLst>
                <a:ahLst/>
                <a:cxnLst>
                  <a:cxn ang="0">
                    <a:pos x="T0" y="T1"/>
                  </a:cxn>
                  <a:cxn ang="0">
                    <a:pos x="T2" y="T3"/>
                  </a:cxn>
                  <a:cxn ang="0">
                    <a:pos x="T4" y="T5"/>
                  </a:cxn>
                  <a:cxn ang="0">
                    <a:pos x="T6" y="T7"/>
                  </a:cxn>
                  <a:cxn ang="0">
                    <a:pos x="T8" y="T9"/>
                  </a:cxn>
                </a:cxnLst>
                <a:rect l="0" t="0" r="r" b="b"/>
                <a:pathLst>
                  <a:path w="689" h="181">
                    <a:moveTo>
                      <a:pt x="0" y="0"/>
                    </a:moveTo>
                    <a:cubicBezTo>
                      <a:pt x="20" y="72"/>
                      <a:pt x="62" y="135"/>
                      <a:pt x="119" y="181"/>
                    </a:cubicBezTo>
                    <a:cubicBezTo>
                      <a:pt x="570" y="181"/>
                      <a:pt x="570" y="181"/>
                      <a:pt x="570" y="181"/>
                    </a:cubicBezTo>
                    <a:cubicBezTo>
                      <a:pt x="627" y="135"/>
                      <a:pt x="669" y="72"/>
                      <a:pt x="689" y="0"/>
                    </a:cubicBez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700" baseline="-6000"/>
              </a:p>
            </p:txBody>
          </p:sp>
          <p:sp>
            <p:nvSpPr>
              <p:cNvPr id="100" name="Freeform 14">
                <a:extLst>
                  <a:ext uri="{FF2B5EF4-FFF2-40B4-BE49-F238E27FC236}">
                    <a16:creationId xmlns="" xmlns:a16="http://schemas.microsoft.com/office/drawing/2014/main" id="{941EF740-4960-4256-A37C-DC6D3FC17760}"/>
                  </a:ext>
                </a:extLst>
              </p:cNvPr>
              <p:cNvSpPr>
                <a:spLocks/>
              </p:cNvSpPr>
              <p:nvPr/>
            </p:nvSpPr>
            <p:spPr bwMode="auto">
              <a:xfrm>
                <a:off x="3816176" y="4519886"/>
                <a:ext cx="1582738" cy="862013"/>
              </a:xfrm>
              <a:custGeom>
                <a:avLst/>
                <a:gdLst>
                  <a:gd name="T0" fmla="*/ 0 w 422"/>
                  <a:gd name="T1" fmla="*/ 0 h 230"/>
                  <a:gd name="T2" fmla="*/ 105 w 422"/>
                  <a:gd name="T3" fmla="*/ 230 h 230"/>
                  <a:gd name="T4" fmla="*/ 316 w 422"/>
                  <a:gd name="T5" fmla="*/ 230 h 230"/>
                  <a:gd name="T6" fmla="*/ 316 w 422"/>
                  <a:gd name="T7" fmla="*/ 229 h 230"/>
                  <a:gd name="T8" fmla="*/ 422 w 422"/>
                  <a:gd name="T9" fmla="*/ 0 h 230"/>
                  <a:gd name="T10" fmla="*/ 0 w 422"/>
                  <a:gd name="T11" fmla="*/ 0 h 230"/>
                </a:gdLst>
                <a:ahLst/>
                <a:cxnLst>
                  <a:cxn ang="0">
                    <a:pos x="T0" y="T1"/>
                  </a:cxn>
                  <a:cxn ang="0">
                    <a:pos x="T2" y="T3"/>
                  </a:cxn>
                  <a:cxn ang="0">
                    <a:pos x="T4" y="T5"/>
                  </a:cxn>
                  <a:cxn ang="0">
                    <a:pos x="T6" y="T7"/>
                  </a:cxn>
                  <a:cxn ang="0">
                    <a:pos x="T8" y="T9"/>
                  </a:cxn>
                  <a:cxn ang="0">
                    <a:pos x="T10" y="T11"/>
                  </a:cxn>
                </a:cxnLst>
                <a:rect l="0" t="0" r="r" b="b"/>
                <a:pathLst>
                  <a:path w="422" h="230">
                    <a:moveTo>
                      <a:pt x="0" y="0"/>
                    </a:moveTo>
                    <a:cubicBezTo>
                      <a:pt x="81" y="92"/>
                      <a:pt x="101" y="180"/>
                      <a:pt x="105" y="230"/>
                    </a:cubicBezTo>
                    <a:cubicBezTo>
                      <a:pt x="316" y="230"/>
                      <a:pt x="316" y="230"/>
                      <a:pt x="316" y="230"/>
                    </a:cubicBezTo>
                    <a:cubicBezTo>
                      <a:pt x="316" y="229"/>
                      <a:pt x="316" y="229"/>
                      <a:pt x="316" y="229"/>
                    </a:cubicBezTo>
                    <a:cubicBezTo>
                      <a:pt x="321" y="179"/>
                      <a:pt x="341" y="91"/>
                      <a:pt x="42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700" baseline="-6000"/>
              </a:p>
            </p:txBody>
          </p:sp>
        </p:grpSp>
        <p:sp>
          <p:nvSpPr>
            <p:cNvPr id="53" name="Rounded Rectangle 14">
              <a:extLst>
                <a:ext uri="{FF2B5EF4-FFF2-40B4-BE49-F238E27FC236}">
                  <a16:creationId xmlns="" xmlns:a16="http://schemas.microsoft.com/office/drawing/2014/main" id="{39B3023D-B9C6-4F0B-8477-45C070A2B8D2}"/>
                </a:ext>
              </a:extLst>
            </p:cNvPr>
            <p:cNvSpPr/>
            <p:nvPr/>
          </p:nvSpPr>
          <p:spPr>
            <a:xfrm>
              <a:off x="4139952" y="5435699"/>
              <a:ext cx="952366" cy="15014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aseline="-6000"/>
            </a:p>
          </p:txBody>
        </p:sp>
        <p:sp>
          <p:nvSpPr>
            <p:cNvPr id="94" name="Rounded Rectangle 17">
              <a:extLst>
                <a:ext uri="{FF2B5EF4-FFF2-40B4-BE49-F238E27FC236}">
                  <a16:creationId xmlns="" xmlns:a16="http://schemas.microsoft.com/office/drawing/2014/main" id="{1E98E53B-E5ED-4C1D-8165-A2D94D5F6963}"/>
                </a:ext>
              </a:extLst>
            </p:cNvPr>
            <p:cNvSpPr/>
            <p:nvPr/>
          </p:nvSpPr>
          <p:spPr>
            <a:xfrm>
              <a:off x="4139952" y="5626545"/>
              <a:ext cx="952366" cy="15014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aseline="-6000"/>
            </a:p>
          </p:txBody>
        </p:sp>
        <p:sp>
          <p:nvSpPr>
            <p:cNvPr id="95" name="Rounded Rectangle 18">
              <a:extLst>
                <a:ext uri="{FF2B5EF4-FFF2-40B4-BE49-F238E27FC236}">
                  <a16:creationId xmlns="" xmlns:a16="http://schemas.microsoft.com/office/drawing/2014/main" id="{92511BFC-5DDE-45D3-A38F-E3923294CB66}"/>
                </a:ext>
              </a:extLst>
            </p:cNvPr>
            <p:cNvSpPr/>
            <p:nvPr/>
          </p:nvSpPr>
          <p:spPr>
            <a:xfrm>
              <a:off x="4139952" y="5817391"/>
              <a:ext cx="952366" cy="15014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aseline="-6000"/>
            </a:p>
          </p:txBody>
        </p:sp>
        <p:sp>
          <p:nvSpPr>
            <p:cNvPr id="96" name="Pie 15">
              <a:extLst>
                <a:ext uri="{FF2B5EF4-FFF2-40B4-BE49-F238E27FC236}">
                  <a16:creationId xmlns="" xmlns:a16="http://schemas.microsoft.com/office/drawing/2014/main" id="{83415234-ED63-46A0-B512-160CBBB9CE0D}"/>
                </a:ext>
              </a:extLst>
            </p:cNvPr>
            <p:cNvSpPr/>
            <p:nvPr/>
          </p:nvSpPr>
          <p:spPr>
            <a:xfrm>
              <a:off x="4237274" y="6020082"/>
              <a:ext cx="767752" cy="266340"/>
            </a:xfrm>
            <a:custGeom>
              <a:avLst/>
              <a:gdLst/>
              <a:ahLst/>
              <a:cxnLst/>
              <a:rect l="l" t="t" r="r" b="b"/>
              <a:pathLst>
                <a:path w="767752" h="266340">
                  <a:moveTo>
                    <a:pt x="0" y="0"/>
                  </a:moveTo>
                  <a:lnTo>
                    <a:pt x="767752" y="0"/>
                  </a:lnTo>
                  <a:cubicBezTo>
                    <a:pt x="710256" y="155254"/>
                    <a:pt x="560936" y="265549"/>
                    <a:pt x="385613" y="266336"/>
                  </a:cubicBezTo>
                  <a:cubicBezTo>
                    <a:pt x="209014" y="267129"/>
                    <a:pt x="57798" y="156581"/>
                    <a:pt x="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aseline="-6000">
                <a:solidFill>
                  <a:schemeClr val="tx1"/>
                </a:solidFill>
              </a:endParaRPr>
            </a:p>
          </p:txBody>
        </p:sp>
      </p:grpSp>
      <p:pic>
        <p:nvPicPr>
          <p:cNvPr id="102" name="Graphic 30" descr="Touch Screen with solid fill">
            <a:extLst>
              <a:ext uri="{FF2B5EF4-FFF2-40B4-BE49-F238E27FC236}">
                <a16:creationId xmlns="" xmlns:a16="http://schemas.microsoft.com/office/drawing/2014/main" id="{638C4DF9-750A-41AA-8302-900F793CB40F}"/>
              </a:ext>
            </a:extLst>
          </p:cNvPr>
          <p:cNvPicPr>
            <a:picLocks noChangeAspect="1"/>
          </p:cNvPicPr>
          <p:nvPr/>
        </p:nvPicPr>
        <p:blipFill>
          <a:blip r:embed="rId13">
            <a:extLst>
              <a:ext uri="{96DAC541-7B7A-43D3-8B79-37D633B846F1}">
                <asvg:svgBlip xmlns="" xmlns:asvg="http://schemas.microsoft.com/office/drawing/2016/SVG/main" r:embed="rId16"/>
              </a:ext>
            </a:extLst>
          </a:blip>
          <a:stretch>
            <a:fillRect/>
          </a:stretch>
        </p:blipFill>
        <p:spPr>
          <a:xfrm>
            <a:off x="4672826" y="1739543"/>
            <a:ext cx="543188" cy="510334"/>
          </a:xfrm>
          <a:prstGeom prst="rect">
            <a:avLst/>
          </a:prstGeom>
        </p:spPr>
      </p:pic>
      <p:pic>
        <p:nvPicPr>
          <p:cNvPr id="103" name="Graphic 29" descr="Internet with solid fill">
            <a:extLst>
              <a:ext uri="{FF2B5EF4-FFF2-40B4-BE49-F238E27FC236}">
                <a16:creationId xmlns="" xmlns:a16="http://schemas.microsoft.com/office/drawing/2014/main" id="{C2FA2747-BFD3-4C21-903C-03037DE89632}"/>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4601578" y="2665417"/>
            <a:ext cx="727959" cy="727959"/>
          </a:xfrm>
          <a:prstGeom prst="rect">
            <a:avLst/>
          </a:prstGeom>
        </p:spPr>
      </p:pic>
      <p:pic>
        <p:nvPicPr>
          <p:cNvPr id="104" name="Graphic 32" descr="Map with pin with solid fill">
            <a:extLst>
              <a:ext uri="{FF2B5EF4-FFF2-40B4-BE49-F238E27FC236}">
                <a16:creationId xmlns="" xmlns:a16="http://schemas.microsoft.com/office/drawing/2014/main" id="{3A20EF2B-779C-4CCF-8202-16C2AE378EED}"/>
              </a:ext>
            </a:extLst>
          </p:cNvPr>
          <p:cNvPicPr>
            <a:picLocks noChangeAspect="1"/>
          </p:cNvPicPr>
          <p:nvPr/>
        </p:nvPicPr>
        <p:blipFill>
          <a:blip r:embed="rId19">
            <a:extLst>
              <a:ext uri="{96DAC541-7B7A-43D3-8B79-37D633B846F1}">
                <asvg:svgBlip xmlns="" xmlns:asvg="http://schemas.microsoft.com/office/drawing/2016/SVG/main" r:embed="rId10"/>
              </a:ext>
            </a:extLst>
          </a:blip>
          <a:stretch>
            <a:fillRect/>
          </a:stretch>
        </p:blipFill>
        <p:spPr>
          <a:xfrm>
            <a:off x="4620668" y="2125110"/>
            <a:ext cx="756249" cy="713118"/>
          </a:xfrm>
          <a:prstGeom prst="rect">
            <a:avLst/>
          </a:prstGeom>
        </p:spPr>
      </p:pic>
      <p:pic>
        <p:nvPicPr>
          <p:cNvPr id="2" name="Image 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725456" y="1130780"/>
            <a:ext cx="533723" cy="533723"/>
          </a:xfrm>
          <a:prstGeom prst="rect">
            <a:avLst/>
          </a:prstGeom>
        </p:spPr>
      </p:pic>
    </p:spTree>
    <p:extLst>
      <p:ext uri="{BB962C8B-B14F-4D97-AF65-F5344CB8AC3E}">
        <p14:creationId xmlns:p14="http://schemas.microsoft.com/office/powerpoint/2010/main" val="189367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anim calcmode="lin" valueType="num">
                                      <p:cBhvr>
                                        <p:cTn id="8" dur="1000" fill="hold"/>
                                        <p:tgtEl>
                                          <p:spTgt spid="88"/>
                                        </p:tgtEl>
                                        <p:attrNameLst>
                                          <p:attrName>ppt_x</p:attrName>
                                        </p:attrNameLst>
                                      </p:cBhvr>
                                      <p:tavLst>
                                        <p:tav tm="0">
                                          <p:val>
                                            <p:strVal val="#ppt_x"/>
                                          </p:val>
                                        </p:tav>
                                        <p:tav tm="100000">
                                          <p:val>
                                            <p:strVal val="#ppt_x"/>
                                          </p:val>
                                        </p:tav>
                                      </p:tavLst>
                                    </p:anim>
                                    <p:anim calcmode="lin" valueType="num">
                                      <p:cBhvr>
                                        <p:cTn id="9"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9"/>
                                        </p:tgtEl>
                                        <p:attrNameLst>
                                          <p:attrName>style.visibility</p:attrName>
                                        </p:attrNameLst>
                                      </p:cBhvr>
                                      <p:to>
                                        <p:strVal val="visible"/>
                                      </p:to>
                                    </p:set>
                                    <p:animEffect transition="in" filter="fade">
                                      <p:cBhvr>
                                        <p:cTn id="14" dur="1000"/>
                                        <p:tgtEl>
                                          <p:spTgt spid="89"/>
                                        </p:tgtEl>
                                      </p:cBhvr>
                                    </p:animEffect>
                                    <p:anim calcmode="lin" valueType="num">
                                      <p:cBhvr>
                                        <p:cTn id="15" dur="1000" fill="hold"/>
                                        <p:tgtEl>
                                          <p:spTgt spid="89"/>
                                        </p:tgtEl>
                                        <p:attrNameLst>
                                          <p:attrName>ppt_x</p:attrName>
                                        </p:attrNameLst>
                                      </p:cBhvr>
                                      <p:tavLst>
                                        <p:tav tm="0">
                                          <p:val>
                                            <p:strVal val="#ppt_x"/>
                                          </p:val>
                                        </p:tav>
                                        <p:tav tm="100000">
                                          <p:val>
                                            <p:strVal val="#ppt_x"/>
                                          </p:val>
                                        </p:tav>
                                      </p:tavLst>
                                    </p:anim>
                                    <p:anim calcmode="lin" valueType="num">
                                      <p:cBhvr>
                                        <p:cTn id="16"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0"/>
                                        </p:tgtEl>
                                        <p:attrNameLst>
                                          <p:attrName>style.visibility</p:attrName>
                                        </p:attrNameLst>
                                      </p:cBhvr>
                                      <p:to>
                                        <p:strVal val="visible"/>
                                      </p:to>
                                    </p:set>
                                    <p:animEffect transition="in" filter="fade">
                                      <p:cBhvr>
                                        <p:cTn id="21" dur="1000"/>
                                        <p:tgtEl>
                                          <p:spTgt spid="90"/>
                                        </p:tgtEl>
                                      </p:cBhvr>
                                    </p:animEffect>
                                    <p:anim calcmode="lin" valueType="num">
                                      <p:cBhvr>
                                        <p:cTn id="22" dur="1000" fill="hold"/>
                                        <p:tgtEl>
                                          <p:spTgt spid="90"/>
                                        </p:tgtEl>
                                        <p:attrNameLst>
                                          <p:attrName>ppt_x</p:attrName>
                                        </p:attrNameLst>
                                      </p:cBhvr>
                                      <p:tavLst>
                                        <p:tav tm="0">
                                          <p:val>
                                            <p:strVal val="#ppt_x"/>
                                          </p:val>
                                        </p:tav>
                                        <p:tav tm="100000">
                                          <p:val>
                                            <p:strVal val="#ppt_x"/>
                                          </p:val>
                                        </p:tav>
                                      </p:tavLst>
                                    </p:anim>
                                    <p:anim calcmode="lin" valueType="num">
                                      <p:cBhvr>
                                        <p:cTn id="23"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1"/>
                                        </p:tgtEl>
                                        <p:attrNameLst>
                                          <p:attrName>style.visibility</p:attrName>
                                        </p:attrNameLst>
                                      </p:cBhvr>
                                      <p:to>
                                        <p:strVal val="visible"/>
                                      </p:to>
                                    </p:set>
                                    <p:animEffect transition="in" filter="fade">
                                      <p:cBhvr>
                                        <p:cTn id="28" dur="1000"/>
                                        <p:tgtEl>
                                          <p:spTgt spid="91"/>
                                        </p:tgtEl>
                                      </p:cBhvr>
                                    </p:animEffect>
                                    <p:anim calcmode="lin" valueType="num">
                                      <p:cBhvr>
                                        <p:cTn id="29" dur="1000" fill="hold"/>
                                        <p:tgtEl>
                                          <p:spTgt spid="91"/>
                                        </p:tgtEl>
                                        <p:attrNameLst>
                                          <p:attrName>ppt_x</p:attrName>
                                        </p:attrNameLst>
                                      </p:cBhvr>
                                      <p:tavLst>
                                        <p:tav tm="0">
                                          <p:val>
                                            <p:strVal val="#ppt_x"/>
                                          </p:val>
                                        </p:tav>
                                        <p:tav tm="100000">
                                          <p:val>
                                            <p:strVal val="#ppt_x"/>
                                          </p:val>
                                        </p:tav>
                                      </p:tavLst>
                                    </p:anim>
                                    <p:anim calcmode="lin" valueType="num">
                                      <p:cBhvr>
                                        <p:cTn id="30"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1000"/>
                                        <p:tgtEl>
                                          <p:spTgt spid="92"/>
                                        </p:tgtEl>
                                      </p:cBhvr>
                                    </p:animEffect>
                                    <p:anim calcmode="lin" valueType="num">
                                      <p:cBhvr>
                                        <p:cTn id="36" dur="1000" fill="hold"/>
                                        <p:tgtEl>
                                          <p:spTgt spid="92"/>
                                        </p:tgtEl>
                                        <p:attrNameLst>
                                          <p:attrName>ppt_x</p:attrName>
                                        </p:attrNameLst>
                                      </p:cBhvr>
                                      <p:tavLst>
                                        <p:tav tm="0">
                                          <p:val>
                                            <p:strVal val="#ppt_x"/>
                                          </p:val>
                                        </p:tav>
                                        <p:tav tm="100000">
                                          <p:val>
                                            <p:strVal val="#ppt_x"/>
                                          </p:val>
                                        </p:tav>
                                      </p:tavLst>
                                    </p:anim>
                                    <p:anim calcmode="lin" valueType="num">
                                      <p:cBhvr>
                                        <p:cTn id="37"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P spid="9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892942" y="676968"/>
            <a:ext cx="7713900" cy="1835700"/>
          </a:xfrm>
          <a:prstGeom prst="rect">
            <a:avLst/>
          </a:prstGeom>
        </p:spPr>
        <p:txBody>
          <a:bodyPr spcFirstLastPara="1" wrap="square" lIns="91425" tIns="91425" rIns="91425" bIns="91425" anchor="t" anchorCtr="0">
            <a:noAutofit/>
          </a:bodyPr>
          <a:lstStyle/>
          <a:p>
            <a:pPr marL="0" lvl="0" indent="0"/>
            <a:r>
              <a:rPr lang="fr-FR" sz="4400" dirty="0" smtClean="0">
                <a:latin typeface="Golos Text Medium" panose="020B0604020202020204" charset="0"/>
                <a:cs typeface="Golos Text Medium" panose="020B0604020202020204" charset="0"/>
              </a:rPr>
              <a:t>Sprint 0</a:t>
            </a:r>
            <a:endParaRPr lang="fr-FR" sz="4400" dirty="0">
              <a:latin typeface="Golos Text Medium" panose="020B0604020202020204" charset="0"/>
              <a:cs typeface="Golos Text Medium" panose="020B0604020202020204" charset="0"/>
            </a:endParaRPr>
          </a:p>
        </p:txBody>
      </p:sp>
      <p:sp>
        <p:nvSpPr>
          <p:cNvPr id="5" name="Google Shape;204;p23"/>
          <p:cNvSpPr/>
          <p:nvPr/>
        </p:nvSpPr>
        <p:spPr>
          <a:xfrm>
            <a:off x="8763001" y="4842165"/>
            <a:ext cx="268572"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8</a:t>
            </a:r>
            <a:endParaRPr sz="1200" b="1" dirty="0">
              <a:solidFill>
                <a:schemeClr val="accent4"/>
              </a:solidFill>
            </a:endParaRPr>
          </a:p>
        </p:txBody>
      </p:sp>
      <p:sp>
        <p:nvSpPr>
          <p:cNvPr id="2" name="Rectangle 1"/>
          <p:cNvSpPr/>
          <p:nvPr/>
        </p:nvSpPr>
        <p:spPr>
          <a:xfrm>
            <a:off x="1023573" y="1932757"/>
            <a:ext cx="4572000" cy="1569660"/>
          </a:xfrm>
          <a:prstGeom prst="rect">
            <a:avLst/>
          </a:prstGeom>
        </p:spPr>
        <p:txBody>
          <a:bodyPr>
            <a:spAutoFit/>
          </a:bodyPr>
          <a:lstStyle/>
          <a:p>
            <a:pPr marL="342900" indent="-342900">
              <a:buFont typeface="Arial" pitchFamily="34" charset="0"/>
              <a:buChar char="•"/>
            </a:pPr>
            <a:r>
              <a:rPr lang="fr-FR" sz="1600" dirty="0" smtClean="0">
                <a:solidFill>
                  <a:schemeClr val="tx1"/>
                </a:solidFill>
                <a:latin typeface="+mn-lt"/>
                <a:cs typeface="Times New Roman" panose="02020603050405020304" pitchFamily="18" charset="0"/>
              </a:rPr>
              <a:t>Identifications des acteurs </a:t>
            </a:r>
            <a:endParaRPr lang="en-US" sz="1600" dirty="0">
              <a:solidFill>
                <a:schemeClr val="tx1"/>
              </a:solidFill>
              <a:latin typeface="+mn-lt"/>
              <a:cs typeface="Times New Roman" panose="02020603050405020304" pitchFamily="18" charset="0"/>
            </a:endParaRPr>
          </a:p>
          <a:p>
            <a:pPr marL="342900" indent="-342900">
              <a:buFont typeface="Arial" pitchFamily="34" charset="0"/>
              <a:buChar char="•"/>
            </a:pPr>
            <a:r>
              <a:rPr lang="fr-FR" sz="1600" dirty="0" err="1" smtClean="0">
                <a:solidFill>
                  <a:schemeClr val="tx1"/>
                </a:solidFill>
                <a:latin typeface="+mn-lt"/>
              </a:rPr>
              <a:t>Backlog</a:t>
            </a:r>
            <a:r>
              <a:rPr lang="fr-FR" sz="1600" dirty="0" smtClean="0">
                <a:solidFill>
                  <a:schemeClr val="tx1"/>
                </a:solidFill>
                <a:latin typeface="+mn-lt"/>
              </a:rPr>
              <a:t>(Besoins </a:t>
            </a:r>
            <a:r>
              <a:rPr lang="fr-FR" sz="1600" dirty="0">
                <a:solidFill>
                  <a:schemeClr val="tx1"/>
                </a:solidFill>
                <a:latin typeface="+mn-lt"/>
              </a:rPr>
              <a:t>fonctionnels </a:t>
            </a:r>
            <a:r>
              <a:rPr lang="fr-FR" sz="1600" dirty="0" smtClean="0">
                <a:solidFill>
                  <a:schemeClr val="tx1"/>
                </a:solidFill>
                <a:latin typeface="+mn-lt"/>
              </a:rPr>
              <a:t>)</a:t>
            </a:r>
          </a:p>
          <a:p>
            <a:pPr marL="342900" indent="-342900">
              <a:buFont typeface="Arial" pitchFamily="34" charset="0"/>
              <a:buChar char="•"/>
            </a:pPr>
            <a:r>
              <a:rPr lang="fr-FR" sz="1600" dirty="0" smtClean="0">
                <a:solidFill>
                  <a:schemeClr val="tx1"/>
                </a:solidFill>
                <a:latin typeface="+mn-lt"/>
              </a:rPr>
              <a:t>Besoins </a:t>
            </a:r>
            <a:r>
              <a:rPr lang="fr-FR" sz="1600" dirty="0">
                <a:solidFill>
                  <a:schemeClr val="tx1"/>
                </a:solidFill>
                <a:latin typeface="+mn-lt"/>
              </a:rPr>
              <a:t>non </a:t>
            </a:r>
            <a:r>
              <a:rPr lang="fr-FR" sz="1600" dirty="0" smtClean="0">
                <a:solidFill>
                  <a:schemeClr val="tx1"/>
                </a:solidFill>
                <a:latin typeface="+mn-lt"/>
              </a:rPr>
              <a:t>fonctionnels</a:t>
            </a:r>
          </a:p>
          <a:p>
            <a:pPr marL="342900" indent="-342900">
              <a:buFont typeface="Arial" pitchFamily="34" charset="0"/>
              <a:buChar char="•"/>
            </a:pPr>
            <a:r>
              <a:rPr lang="fr-FR" sz="1600" dirty="0" smtClean="0">
                <a:solidFill>
                  <a:schemeClr val="tx1"/>
                </a:solidFill>
                <a:latin typeface="+mn-lt"/>
                <a:cs typeface="Times New Roman" panose="02020603050405020304" pitchFamily="18" charset="0"/>
              </a:rPr>
              <a:t>Planification </a:t>
            </a:r>
            <a:r>
              <a:rPr lang="fr-FR" sz="1600" dirty="0">
                <a:solidFill>
                  <a:schemeClr val="tx1"/>
                </a:solidFill>
                <a:latin typeface="+mn-lt"/>
                <a:cs typeface="Times New Roman" panose="02020603050405020304" pitchFamily="18" charset="0"/>
              </a:rPr>
              <a:t>des </a:t>
            </a:r>
            <a:r>
              <a:rPr lang="fr-FR" sz="1600" dirty="0" smtClean="0">
                <a:solidFill>
                  <a:schemeClr val="tx1"/>
                </a:solidFill>
                <a:latin typeface="+mn-lt"/>
                <a:cs typeface="Times New Roman" panose="02020603050405020304" pitchFamily="18" charset="0"/>
              </a:rPr>
              <a:t>Sprints</a:t>
            </a:r>
          </a:p>
          <a:p>
            <a:pPr marL="342900" indent="-342900">
              <a:buFont typeface="Arial" pitchFamily="34" charset="0"/>
              <a:buChar char="•"/>
            </a:pPr>
            <a:r>
              <a:rPr lang="fr-FR" sz="1600" dirty="0" smtClean="0">
                <a:solidFill>
                  <a:schemeClr val="tx1"/>
                </a:solidFill>
                <a:latin typeface="+mn-lt"/>
                <a:cs typeface="Times New Roman" panose="02020603050405020304" pitchFamily="18" charset="0"/>
              </a:rPr>
              <a:t>Méthodologie</a:t>
            </a:r>
            <a:endParaRPr lang="fr-FR" sz="1600" dirty="0">
              <a:solidFill>
                <a:schemeClr val="tx1"/>
              </a:solidFill>
              <a:latin typeface="+mn-lt"/>
              <a:cs typeface="Times New Roman" panose="02020603050405020304" pitchFamily="18" charset="0"/>
            </a:endParaRPr>
          </a:p>
          <a:p>
            <a:pPr marL="342900" indent="-342900">
              <a:buFont typeface="Arial" pitchFamily="34" charset="0"/>
              <a:buChar char="•"/>
            </a:pPr>
            <a:r>
              <a:rPr lang="fr-FR" sz="1600" dirty="0" smtClean="0">
                <a:solidFill>
                  <a:schemeClr val="tx1"/>
                </a:solidFill>
                <a:latin typeface="+mn-lt"/>
                <a:cs typeface="Times New Roman" panose="02020603050405020304" pitchFamily="18" charset="0"/>
              </a:rPr>
              <a:t>Environnement </a:t>
            </a:r>
            <a:r>
              <a:rPr lang="fr-FR" sz="1600" dirty="0">
                <a:solidFill>
                  <a:schemeClr val="tx1"/>
                </a:solidFill>
                <a:latin typeface="+mn-lt"/>
                <a:cs typeface="Times New Roman" panose="02020603050405020304" pitchFamily="18" charset="0"/>
              </a:rPr>
              <a:t>de travaille </a:t>
            </a:r>
          </a:p>
        </p:txBody>
      </p:sp>
    </p:spTree>
    <p:extLst>
      <p:ext uri="{BB962C8B-B14F-4D97-AF65-F5344CB8AC3E}">
        <p14:creationId xmlns:p14="http://schemas.microsoft.com/office/powerpoint/2010/main" val="39039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4"/>
                                        </p:tgtEl>
                                        <p:attrNameLst>
                                          <p:attrName>style.visibility</p:attrName>
                                        </p:attrNameLst>
                                      </p:cBhvr>
                                      <p:to>
                                        <p:strVal val="visible"/>
                                      </p:to>
                                    </p:set>
                                    <p:animEffect transition="in" filter="fade">
                                      <p:cBhvr>
                                        <p:cTn id="7" dur="500"/>
                                        <p:tgtEl>
                                          <p:spTgt spid="49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5" name="Google Shape;204;p23"/>
          <p:cNvSpPr/>
          <p:nvPr/>
        </p:nvSpPr>
        <p:spPr>
          <a:xfrm>
            <a:off x="8763001" y="4842165"/>
            <a:ext cx="268572" cy="175044"/>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 sz="1200" b="1" dirty="0" smtClean="0">
                <a:solidFill>
                  <a:schemeClr val="accent4"/>
                </a:solidFill>
              </a:rPr>
              <a:t>9</a:t>
            </a:r>
            <a:endParaRPr sz="1200" b="1" dirty="0">
              <a:solidFill>
                <a:schemeClr val="accent4"/>
              </a:solidFill>
            </a:endParaRPr>
          </a:p>
        </p:txBody>
      </p:sp>
      <p:graphicFrame>
        <p:nvGraphicFramePr>
          <p:cNvPr id="8" name="Diagramme 7"/>
          <p:cNvGraphicFramePr/>
          <p:nvPr>
            <p:extLst>
              <p:ext uri="{D42A27DB-BD31-4B8C-83A1-F6EECF244321}">
                <p14:modId xmlns:p14="http://schemas.microsoft.com/office/powerpoint/2010/main" val="1879383897"/>
              </p:ext>
            </p:extLst>
          </p:nvPr>
        </p:nvGraphicFramePr>
        <p:xfrm>
          <a:off x="118415" y="138147"/>
          <a:ext cx="6315277" cy="405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e 8"/>
          <p:cNvGrpSpPr/>
          <p:nvPr/>
        </p:nvGrpSpPr>
        <p:grpSpPr>
          <a:xfrm>
            <a:off x="6221487" y="132508"/>
            <a:ext cx="1503270" cy="405181"/>
            <a:chOff x="4811235" y="0"/>
            <a:chExt cx="1503270" cy="405181"/>
          </a:xfrm>
        </p:grpSpPr>
        <p:sp>
          <p:nvSpPr>
            <p:cNvPr id="10" name="Chevron 9"/>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1"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kern="1200" dirty="0" smtClean="0">
                  <a:solidFill>
                    <a:schemeClr val="tx1"/>
                  </a:solidFill>
                  <a:latin typeface="Times New Roman" panose="02020603050405020304" pitchFamily="18" charset="0"/>
                  <a:cs typeface="Times New Roman" panose="02020603050405020304" pitchFamily="18" charset="0"/>
                </a:rPr>
                <a:t>Sprint 3</a:t>
              </a:r>
              <a:endParaRPr lang="fr-FR" i="0" kern="1200" dirty="0">
                <a:solidFill>
                  <a:schemeClr val="tx1"/>
                </a:solidFill>
                <a:latin typeface="Times New Roman" panose="02020603050405020304" pitchFamily="18" charset="0"/>
                <a:cs typeface="Times New Roman" panose="02020603050405020304" pitchFamily="18" charset="0"/>
              </a:endParaRPr>
            </a:p>
          </p:txBody>
        </p:sp>
      </p:grpSp>
      <p:grpSp>
        <p:nvGrpSpPr>
          <p:cNvPr id="12" name="Groupe 11"/>
          <p:cNvGrpSpPr/>
          <p:nvPr/>
        </p:nvGrpSpPr>
        <p:grpSpPr>
          <a:xfrm>
            <a:off x="7524000" y="125930"/>
            <a:ext cx="1503270" cy="405181"/>
            <a:chOff x="4811235" y="0"/>
            <a:chExt cx="1503270" cy="405181"/>
          </a:xfrm>
        </p:grpSpPr>
        <p:sp>
          <p:nvSpPr>
            <p:cNvPr id="13" name="Chevron 12"/>
            <p:cNvSpPr/>
            <p:nvPr/>
          </p:nvSpPr>
          <p:spPr>
            <a:xfrm>
              <a:off x="4811235" y="0"/>
              <a:ext cx="1503270" cy="405181"/>
            </a:xfrm>
            <a:prstGeom prst="chevron">
              <a:avLst/>
            </a:prstGeom>
            <a:solidFill>
              <a:schemeClr val="accent6"/>
            </a:solidFill>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14" name="Chevron 4"/>
            <p:cNvSpPr/>
            <p:nvPr/>
          </p:nvSpPr>
          <p:spPr>
            <a:xfrm>
              <a:off x="5013826" y="0"/>
              <a:ext cx="1098089" cy="4051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06" tIns="32004" rIns="16002" bIns="32004" numCol="1" spcCol="1270" anchor="ctr" anchorCtr="0">
              <a:noAutofit/>
            </a:bodyPr>
            <a:lstStyle/>
            <a:p>
              <a:pPr algn="ctr">
                <a:lnSpc>
                  <a:spcPts val="1496"/>
                </a:lnSpc>
              </a:pPr>
              <a:r>
                <a:rPr lang="en-US" sz="1000" dirty="0" smtClean="0">
                  <a:solidFill>
                    <a:schemeClr val="tx1"/>
                  </a:solidFill>
                  <a:latin typeface="Times New Roman" panose="02020603050405020304" pitchFamily="18" charset="0"/>
                  <a:cs typeface="Times New Roman" panose="02020603050405020304" pitchFamily="18" charset="0"/>
                </a:rPr>
                <a:t>Conclusion </a:t>
              </a:r>
              <a:r>
                <a:rPr lang="en-US" sz="1000" dirty="0">
                  <a:solidFill>
                    <a:schemeClr val="tx1"/>
                  </a:solidFill>
                  <a:latin typeface="Times New Roman" panose="02020603050405020304" pitchFamily="18" charset="0"/>
                  <a:cs typeface="Times New Roman" panose="02020603050405020304" pitchFamily="18" charset="0"/>
                </a:rPr>
                <a:t>et perspectives</a:t>
              </a:r>
            </a:p>
          </p:txBody>
        </p:sp>
      </p:grpSp>
      <p:sp>
        <p:nvSpPr>
          <p:cNvPr id="2" name="Rectangle 1"/>
          <p:cNvSpPr/>
          <p:nvPr/>
        </p:nvSpPr>
        <p:spPr>
          <a:xfrm>
            <a:off x="3222886" y="855762"/>
            <a:ext cx="2998602" cy="307777"/>
          </a:xfrm>
          <a:prstGeom prst="rect">
            <a:avLst/>
          </a:prstGeom>
        </p:spPr>
        <p:txBody>
          <a:bodyPr wrap="square">
            <a:spAutoFit/>
          </a:bodyPr>
          <a:lstStyle/>
          <a:p>
            <a:pPr marL="342900" indent="-342900" algn="ctr">
              <a:buFont typeface="+mj-lt"/>
              <a:buAutoNum type="arabicPeriod"/>
            </a:pPr>
            <a:r>
              <a:rPr lang="fr-FR" b="1" u="sng" dirty="0" smtClean="0">
                <a:solidFill>
                  <a:srgbClr val="0C0C0C"/>
                </a:solidFill>
                <a:latin typeface="Times New Roman"/>
                <a:ea typeface="Times New Roman"/>
                <a:cs typeface="Times New Roman"/>
                <a:sym typeface="Times New Roman"/>
              </a:rPr>
              <a:t>Identifications des acteurs </a:t>
            </a:r>
            <a:endParaRPr lang="fr-FR" b="1" u="sng" dirty="0">
              <a:solidFill>
                <a:srgbClr val="0C0C0C"/>
              </a:solidFill>
              <a:latin typeface="Calibri"/>
              <a:ea typeface="Calibri"/>
              <a:cs typeface="Calibri"/>
              <a:sym typeface="Calibri"/>
            </a:endParaRPr>
          </a:p>
        </p:txBody>
      </p:sp>
      <p:sp>
        <p:nvSpPr>
          <p:cNvPr id="15" name="ZoneTexte 14">
            <a:extLst>
              <a:ext uri="{FF2B5EF4-FFF2-40B4-BE49-F238E27FC236}">
                <a16:creationId xmlns="" xmlns:a16="http://schemas.microsoft.com/office/drawing/2014/main" id="{F8FBFA8B-3A54-6DAF-0E4B-F58C23A084D7}"/>
              </a:ext>
            </a:extLst>
          </p:cNvPr>
          <p:cNvSpPr txBox="1"/>
          <p:nvPr/>
        </p:nvSpPr>
        <p:spPr>
          <a:xfrm>
            <a:off x="7241901" y="3627194"/>
            <a:ext cx="1459054" cy="307777"/>
          </a:xfrm>
          <a:prstGeom prst="rect">
            <a:avLst/>
          </a:prstGeom>
          <a:noFill/>
        </p:spPr>
        <p:txBody>
          <a:bodyPr wrap="none" rtlCol="0">
            <a:spAutoFit/>
          </a:bodyPr>
          <a:lstStyle/>
          <a:p>
            <a:r>
              <a:rPr lang="fr-FR" b="1" dirty="0"/>
              <a:t>Administrateur</a:t>
            </a:r>
            <a:endParaRPr lang="x-none" b="1" dirty="0"/>
          </a:p>
        </p:txBody>
      </p:sp>
      <p:pic>
        <p:nvPicPr>
          <p:cNvPr id="16" name="Image 15" descr="Une image contenant habits, capture d’écran, homme, dessin humoristique&#10;&#10;Description générée automatiquement">
            <a:extLst>
              <a:ext uri="{FF2B5EF4-FFF2-40B4-BE49-F238E27FC236}">
                <a16:creationId xmlns="" xmlns:a16="http://schemas.microsoft.com/office/drawing/2014/main" id="{74E89A17-E052-DC09-7FA3-61C0B1614365}"/>
              </a:ext>
            </a:extLst>
          </p:cNvPr>
          <p:cNvPicPr>
            <a:picLocks noChangeAspect="1"/>
          </p:cNvPicPr>
          <p:nvPr/>
        </p:nvPicPr>
        <p:blipFill>
          <a:blip r:embed="rId8"/>
          <a:stretch>
            <a:fillRect/>
          </a:stretch>
        </p:blipFill>
        <p:spPr>
          <a:xfrm>
            <a:off x="5200736" y="1577447"/>
            <a:ext cx="1772386" cy="1772386"/>
          </a:xfrm>
          <a:prstGeom prst="rect">
            <a:avLst/>
          </a:prstGeom>
        </p:spPr>
      </p:pic>
      <p:sp>
        <p:nvSpPr>
          <p:cNvPr id="17" name="ZoneTexte 16">
            <a:extLst>
              <a:ext uri="{FF2B5EF4-FFF2-40B4-BE49-F238E27FC236}">
                <a16:creationId xmlns="" xmlns:a16="http://schemas.microsoft.com/office/drawing/2014/main" id="{F8FBFA8B-3A54-6DAF-0E4B-F58C23A084D7}"/>
              </a:ext>
            </a:extLst>
          </p:cNvPr>
          <p:cNvSpPr txBox="1"/>
          <p:nvPr/>
        </p:nvSpPr>
        <p:spPr>
          <a:xfrm>
            <a:off x="5527320" y="3616053"/>
            <a:ext cx="1119217" cy="307777"/>
          </a:xfrm>
          <a:prstGeom prst="rect">
            <a:avLst/>
          </a:prstGeom>
          <a:noFill/>
        </p:spPr>
        <p:txBody>
          <a:bodyPr wrap="none" rtlCol="0">
            <a:spAutoFit/>
          </a:bodyPr>
          <a:lstStyle/>
          <a:p>
            <a:r>
              <a:rPr lang="" b="1" dirty="0" smtClean="0"/>
              <a:t>Instructeur</a:t>
            </a:r>
            <a:endParaRPr lang="x-none" b="1" dirty="0"/>
          </a:p>
        </p:txBody>
      </p:sp>
      <p:sp>
        <p:nvSpPr>
          <p:cNvPr id="18" name="ZoneTexte 17">
            <a:extLst>
              <a:ext uri="{FF2B5EF4-FFF2-40B4-BE49-F238E27FC236}">
                <a16:creationId xmlns="" xmlns:a16="http://schemas.microsoft.com/office/drawing/2014/main" id="{F8FBFA8B-3A54-6DAF-0E4B-F58C23A084D7}"/>
              </a:ext>
            </a:extLst>
          </p:cNvPr>
          <p:cNvSpPr txBox="1"/>
          <p:nvPr/>
        </p:nvSpPr>
        <p:spPr>
          <a:xfrm>
            <a:off x="1105789" y="3616054"/>
            <a:ext cx="841897" cy="307777"/>
          </a:xfrm>
          <a:prstGeom prst="rect">
            <a:avLst/>
          </a:prstGeom>
          <a:noFill/>
        </p:spPr>
        <p:txBody>
          <a:bodyPr wrap="none" rtlCol="0">
            <a:spAutoFit/>
          </a:bodyPr>
          <a:lstStyle/>
          <a:p>
            <a:r>
              <a:rPr lang="" b="1" dirty="0" smtClean="0"/>
              <a:t>Visiteur</a:t>
            </a:r>
            <a:endParaRPr lang="x-none" b="1" dirty="0"/>
          </a:p>
        </p:txBody>
      </p:sp>
      <p:pic>
        <p:nvPicPr>
          <p:cNvPr id="19" name="Imag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51590" y="1647364"/>
            <a:ext cx="2431966" cy="1772385"/>
          </a:xfrm>
          <a:prstGeom prst="rect">
            <a:avLst/>
          </a:prstGeom>
        </p:spPr>
      </p:pic>
      <p:sp>
        <p:nvSpPr>
          <p:cNvPr id="20" name="ZoneTexte 19">
            <a:extLst>
              <a:ext uri="{FF2B5EF4-FFF2-40B4-BE49-F238E27FC236}">
                <a16:creationId xmlns="" xmlns:a16="http://schemas.microsoft.com/office/drawing/2014/main" id="{F8FBFA8B-3A54-6DAF-0E4B-F58C23A084D7}"/>
              </a:ext>
            </a:extLst>
          </p:cNvPr>
          <p:cNvSpPr txBox="1"/>
          <p:nvPr/>
        </p:nvSpPr>
        <p:spPr>
          <a:xfrm>
            <a:off x="3487927" y="3627194"/>
            <a:ext cx="1159292" cy="307777"/>
          </a:xfrm>
          <a:prstGeom prst="rect">
            <a:avLst/>
          </a:prstGeom>
          <a:noFill/>
        </p:spPr>
        <p:txBody>
          <a:bodyPr wrap="none" rtlCol="0">
            <a:spAutoFit/>
          </a:bodyPr>
          <a:lstStyle/>
          <a:p>
            <a:r>
              <a:rPr lang="" b="1" dirty="0" smtClean="0"/>
              <a:t>Participant </a:t>
            </a:r>
            <a:endParaRPr lang="x-none" b="1" dirty="0"/>
          </a:p>
        </p:txBody>
      </p:sp>
      <p:pic>
        <p:nvPicPr>
          <p:cNvPr id="21" name="Image 20">
            <a:extLst>
              <a:ext uri="{FF2B5EF4-FFF2-40B4-BE49-F238E27FC236}">
                <a16:creationId xmlns="" xmlns:a16="http://schemas.microsoft.com/office/drawing/2014/main" id="{9652E334-ACC7-1396-BE26-300A6B10C806}"/>
              </a:ext>
            </a:extLst>
          </p:cNvPr>
          <p:cNvPicPr>
            <a:picLocks noChangeAspect="1"/>
          </p:cNvPicPr>
          <p:nvPr/>
        </p:nvPicPr>
        <p:blipFill>
          <a:blip r:embed="rId10"/>
          <a:stretch>
            <a:fillRect/>
          </a:stretch>
        </p:blipFill>
        <p:spPr>
          <a:xfrm flipH="1">
            <a:off x="6869410" y="986728"/>
            <a:ext cx="2204037" cy="2293933"/>
          </a:xfrm>
          <a:prstGeom prst="rect">
            <a:avLst/>
          </a:prstGeom>
        </p:spPr>
      </p:pic>
      <p:pic>
        <p:nvPicPr>
          <p:cNvPr id="22" name="Image 21" descr="Une image contenant clipart, dessin humoristique, illustration&#10;&#10;Description générée automatiquement">
            <a:extLst>
              <a:ext uri="{FF2B5EF4-FFF2-40B4-BE49-F238E27FC236}">
                <a16:creationId xmlns="" xmlns:a16="http://schemas.microsoft.com/office/drawing/2014/main" id="{21817FC0-49B2-4DEB-832A-164DB0015E01}"/>
              </a:ext>
            </a:extLst>
          </p:cNvPr>
          <p:cNvPicPr>
            <a:picLocks noChangeAspect="1"/>
          </p:cNvPicPr>
          <p:nvPr/>
        </p:nvPicPr>
        <p:blipFill>
          <a:blip r:embed="rId11"/>
          <a:stretch>
            <a:fillRect/>
          </a:stretch>
        </p:blipFill>
        <p:spPr>
          <a:xfrm>
            <a:off x="526288" y="1431779"/>
            <a:ext cx="2000900" cy="2063722"/>
          </a:xfrm>
          <a:prstGeom prst="rect">
            <a:avLst/>
          </a:prstGeom>
        </p:spPr>
      </p:pic>
    </p:spTree>
    <p:extLst>
      <p:ext uri="{BB962C8B-B14F-4D97-AF65-F5344CB8AC3E}">
        <p14:creationId xmlns:p14="http://schemas.microsoft.com/office/powerpoint/2010/main" val="94829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anim calcmode="lin" valueType="num">
                                      <p:cBhvr>
                                        <p:cTn id="44" dur="1000" fill="hold"/>
                                        <p:tgtEl>
                                          <p:spTgt spid="21"/>
                                        </p:tgtEl>
                                        <p:attrNameLst>
                                          <p:attrName>ppt_x</p:attrName>
                                        </p:attrNameLst>
                                      </p:cBhvr>
                                      <p:tavLst>
                                        <p:tav tm="0">
                                          <p:val>
                                            <p:strVal val="#ppt_x"/>
                                          </p:val>
                                        </p:tav>
                                        <p:tav tm="100000">
                                          <p:val>
                                            <p:strVal val="#ppt_x"/>
                                          </p:val>
                                        </p:tav>
                                      </p:tavLst>
                                    </p:anim>
                                    <p:anim calcmode="lin" valueType="num">
                                      <p:cBhvr>
                                        <p:cTn id="45" dur="1000" fill="hold"/>
                                        <p:tgtEl>
                                          <p:spTgt spid="2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20" grpId="0"/>
    </p:bldLst>
  </p:timing>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3434</TotalTime>
  <Words>2387</Words>
  <Application>Microsoft Office PowerPoint</Application>
  <PresentationFormat>Affichage à l'écran (16:9)</PresentationFormat>
  <Paragraphs>636</Paragraphs>
  <Slides>55</Slides>
  <Notes>53</Notes>
  <HiddenSlides>0</HiddenSlides>
  <MMClips>0</MMClips>
  <ScaleCrop>false</ScaleCrop>
  <HeadingPairs>
    <vt:vector size="6" baseType="variant">
      <vt:variant>
        <vt:lpstr>Polices utilisées</vt:lpstr>
      </vt:variant>
      <vt:variant>
        <vt:i4>17</vt:i4>
      </vt:variant>
      <vt:variant>
        <vt:lpstr>Thème</vt:lpstr>
      </vt:variant>
      <vt:variant>
        <vt:i4>2</vt:i4>
      </vt:variant>
      <vt:variant>
        <vt:lpstr>Titres des diapositives</vt:lpstr>
      </vt:variant>
      <vt:variant>
        <vt:i4>55</vt:i4>
      </vt:variant>
    </vt:vector>
  </HeadingPairs>
  <TitlesOfParts>
    <vt:vector size="74" baseType="lpstr">
      <vt:lpstr>DM Sans</vt:lpstr>
      <vt:lpstr>Bebas Neue</vt:lpstr>
      <vt:lpstr>Monotype Corsiva</vt:lpstr>
      <vt:lpstr>DM Sans Bold</vt:lpstr>
      <vt:lpstr>Microsoft Sans Serif</vt:lpstr>
      <vt:lpstr>Tahoma</vt:lpstr>
      <vt:lpstr>Calibri</vt:lpstr>
      <vt:lpstr>맑은 고딕</vt:lpstr>
      <vt:lpstr>Proxima Nova</vt:lpstr>
      <vt:lpstr>Golos Text Medium</vt:lpstr>
      <vt:lpstr>Golos Text</vt:lpstr>
      <vt:lpstr>DM Sans Bold Italics</vt:lpstr>
      <vt:lpstr>Cambria</vt:lpstr>
      <vt:lpstr>Wingdings</vt:lpstr>
      <vt:lpstr>Arial</vt:lpstr>
      <vt:lpstr>Times New Roman</vt:lpstr>
      <vt:lpstr>Now Bold</vt:lpstr>
      <vt:lpstr>Artificial Intelligence by Slidesgo</vt:lpstr>
      <vt:lpstr>Slidesgo Final Pages</vt:lpstr>
      <vt:lpstr>Présentation PowerPoint</vt:lpstr>
      <vt:lpstr>Présentation PowerPoint</vt:lpstr>
      <vt:lpstr>Introduction</vt:lpstr>
      <vt:lpstr>Présentation du projet </vt:lpstr>
      <vt:lpstr>Présentation PowerPoint</vt:lpstr>
      <vt:lpstr>Présentation PowerPoint</vt:lpstr>
      <vt:lpstr>Présentation PowerPoint</vt:lpstr>
      <vt:lpstr>Sprint 0</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Sprint 1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Sprint 2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Sprint 3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Développement d'une application web pour mettre en relation les freelancers en ligne avec Les clients</dc:title>
  <dc:creator>ahlem briki</dc:creator>
  <cp:lastModifiedBy>Compte Microsoft</cp:lastModifiedBy>
  <cp:revision>170</cp:revision>
  <dcterms:modified xsi:type="dcterms:W3CDTF">2024-06-11T07:45:00Z</dcterms:modified>
</cp:coreProperties>
</file>